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399" r:id="rId3"/>
    <p:sldId id="400" r:id="rId4"/>
    <p:sldId id="401" r:id="rId5"/>
    <p:sldId id="403" r:id="rId6"/>
    <p:sldId id="402" r:id="rId7"/>
    <p:sldId id="407" r:id="rId8"/>
    <p:sldId id="413" r:id="rId9"/>
    <p:sldId id="408" r:id="rId10"/>
    <p:sldId id="406" r:id="rId11"/>
    <p:sldId id="409" r:id="rId12"/>
    <p:sldId id="410" r:id="rId13"/>
    <p:sldId id="411" r:id="rId14"/>
    <p:sldId id="404" r:id="rId15"/>
    <p:sldId id="414" r:id="rId16"/>
    <p:sldId id="405" r:id="rId17"/>
    <p:sldId id="41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C2D2"/>
    <a:srgbClr val="D5E3CF"/>
    <a:srgbClr val="1C1A55"/>
    <a:srgbClr val="C1E9DA"/>
    <a:srgbClr val="ECF6F8"/>
    <a:srgbClr val="FFFFFF"/>
    <a:srgbClr val="810C8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8B918-7657-3985-2338-ADBF96DAE3F7}" v="1" dt="2023-08-25T08:31:25.254"/>
    <p1510:client id="{03D73373-A254-3069-B2D7-E6EE117804D6}" v="2" dt="2023-09-16T12:50:30.138"/>
    <p1510:client id="{04073C84-5926-E799-9BF8-87AADF2A61DC}" v="1" dt="2023-07-17T19:15:36.929"/>
    <p1510:client id="{05568D65-5818-2160-20E1-0569A861CED2}" v="2" dt="2023-08-23T18:09:28.571"/>
    <p1510:client id="{076C70EE-0739-D02D-ACBC-33DCF41C7B10}" v="3" dt="2023-10-29T09:34:24.614"/>
    <p1510:client id="{085E46D6-6F99-8903-364F-CA60ABF6BAC9}" v="111" dt="2023-07-04T15:22:41.027"/>
    <p1510:client id="{0BF9614E-2718-1CBA-500B-54EA928A7D99}" v="182" dt="2023-10-29T17:35:59.624"/>
    <p1510:client id="{0D5F2452-71D1-87CB-C821-746342E496DB}" v="40" dt="2023-07-20T16:20:20.330"/>
    <p1510:client id="{0EF290D7-876F-F1A2-9F63-5885AA7145C3}" v="166" dt="2023-09-23T18:37:42.205"/>
    <p1510:client id="{0EF2E259-F795-2B47-BF1E-86E04B0F7524}" v="17" dt="2023-09-05T11:01:35.527"/>
    <p1510:client id="{0FD762B9-6C2F-52CB-985C-C6CDD016FD8E}" v="8" dt="2023-10-12T13:35:12.604"/>
    <p1510:client id="{110654AD-403A-FC6C-EBA4-39D7400BA83F}" v="15" dt="2023-08-23T20:23:03.078"/>
    <p1510:client id="{12D47847-4F9C-F2F4-1CEE-9E12AA134A76}" v="134" dt="2023-09-14T04:46:55.905"/>
    <p1510:client id="{12E438C0-4350-5F33-F82B-9CEB83269C5E}" v="1306" dt="2023-08-22T20:30:49.892"/>
    <p1510:client id="{1389C6E2-2FA2-DA58-2EA5-A4121AFE4EAF}" v="3" dt="2023-10-12T13:37:49.396"/>
    <p1510:client id="{155BEBC4-E8ED-4BED-AE5B-4069113657D8}" v="12" dt="2023-10-27T17:08:32.357"/>
    <p1510:client id="{1717F33F-65C2-1576-E800-B423464A4057}" v="2" dt="2023-06-27T10:13:00.875"/>
    <p1510:client id="{1C652C73-8F7F-733F-CEF8-AF879594B80D}" v="2" dt="2023-09-05T11:13:57.807"/>
    <p1510:client id="{1D2BDDE1-F164-FAC7-E6D6-52EA058BAF5A}" v="12" dt="2023-07-15T09:13:26.509"/>
    <p1510:client id="{1ED1FFA1-DA0A-7121-0A9E-4EF3461C53C0}" v="1" dt="2023-07-10T12:16:35.960"/>
    <p1510:client id="{1ED5711F-8B7A-D8E3-DF8C-AF78FC1E26EF}" v="5" dt="2023-06-18T14:57:22.019"/>
    <p1510:client id="{1F491B9D-D7F6-DC26-9C6F-E453B97C4A6B}" v="201" dt="2023-04-07T11:58:31.044"/>
    <p1510:client id="{21EA73D3-18AF-CD3C-400E-76B46F0D2207}" v="9" dt="2023-10-27T16:45:48.587"/>
    <p1510:client id="{248EB24C-D1BC-9BB6-7A89-5396A895558D}" v="275" dt="2023-04-28T06:13:32.802"/>
    <p1510:client id="{25548DC3-E0A3-B413-7151-78FA93EADECB}" v="4" dt="2023-06-10T10:56:28.946"/>
    <p1510:client id="{25E2D73E-0D0C-C720-7CB9-CD1F1CE726E0}" v="146" dt="2023-06-01T08:38:17.340"/>
    <p1510:client id="{264B61BC-D9F4-662D-F259-37B6FF454510}" v="26" dt="2023-04-29T07:41:58.014"/>
    <p1510:client id="{265C427B-C5EB-673C-6D08-54317E5838B9}" v="1" dt="2023-08-24T18:57:46.697"/>
    <p1510:client id="{283A84BF-2E48-BB45-8F21-27427F76A129}" v="49" dt="2023-07-14T21:31:10.016"/>
    <p1510:client id="{28D7E9A8-4AC4-8D57-4E54-656718FEC121}" v="3" dt="2023-08-22T18:55:50.045"/>
    <p1510:client id="{2AEFA6C1-E4C2-49CC-94C3-9B034BC441FA}" v="3" dt="2023-04-14T18:32:49.249"/>
    <p1510:client id="{2C83BEFA-51FA-A7A4-2ED9-9F5556142868}" v="1" dt="2023-10-24T20:08:14.645"/>
    <p1510:client id="{3231D9BC-2059-89B4-3A1F-6BD834F4529C}" v="30" dt="2023-06-19T15:44:36.256"/>
    <p1510:client id="{3256D2D3-CFB8-62AE-6FFB-3AEC480DBF66}" v="1" dt="2023-07-12T13:48:28.638"/>
    <p1510:client id="{329B9C75-B963-4AFA-2118-B2D327F351EC}" v="651" dt="2023-10-29T15:13:55.763"/>
    <p1510:client id="{3527545B-2E62-C4A5-5B2F-9CFCB6D46843}" v="2" dt="2023-07-08T09:47:46.225"/>
    <p1510:client id="{35664164-8999-7D11-72C3-58DC981765DE}" v="3" dt="2023-06-16T18:32:18.042"/>
    <p1510:client id="{38D2ED3A-5828-9B5B-2C46-C0F5BC1E7BC6}" v="25" dt="2023-11-04T05:22:33.027"/>
    <p1510:client id="{3AEA49E4-0D6B-9F78-11D3-5E8350C1C536}" v="2" dt="2023-04-07T07:48:51.199"/>
    <p1510:client id="{3BCD08FE-4DE2-F10A-8E9F-284CA95D5D25}" v="83" dt="2023-10-28T16:42:24.842"/>
    <p1510:client id="{3D60B06F-AB27-C95A-E380-3413773FF059}" v="2" dt="2023-10-26T16:04:03.003"/>
    <p1510:client id="{3D63CB4B-F9D0-86AC-EC3E-C496E3BAA35D}" v="2" dt="2023-09-16T08:16:07.792"/>
    <p1510:client id="{3DBDF0A7-A304-4E8B-92F6-BDBC1787FA1D}" v="13" dt="2023-08-23T13:20:46.597"/>
    <p1510:client id="{3DEF95E6-4860-48BC-8E54-174BF42F3042}" v="1" dt="2023-09-30T09:51:19.459"/>
    <p1510:client id="{3E9BCDF7-12CE-D6F9-8C33-7E6944672896}" v="292" dt="2023-07-16T05:50:40.464"/>
    <p1510:client id="{40F3FDE0-57BE-671B-1A5B-20722EAF56A7}" v="590" dt="2023-04-29T05:05:26.750"/>
    <p1510:client id="{419503B3-C2D4-537E-BF7D-51274A0F27E2}" v="1615" dt="2023-07-15T00:19:30.878"/>
    <p1510:client id="{41D421BC-09B9-D339-26C4-4C7BB53433AE}" v="62" dt="2023-06-21T15:31:06.175"/>
    <p1510:client id="{424D052B-0E23-E8C7-DE1D-00D0E0FBECFD}" v="4" dt="2023-06-22T15:26:51.873"/>
    <p1510:client id="{42E563C3-8448-8A05-D5CD-E41AD2207B84}" v="3" dt="2023-10-28T13:21:26.469"/>
    <p1510:client id="{4639802C-09C4-BEC2-02C3-18FF1A6F92D2}" v="20" dt="2023-06-16T03:26:29.805"/>
    <p1510:client id="{46EE0326-6DD7-88A6-D782-0459D9D7C273}" v="3" dt="2023-09-30T09:29:44.525"/>
    <p1510:client id="{48CB7606-B896-3D7B-57E6-BDF9E048D685}" v="4" dt="2023-10-22T05:59:44.344"/>
    <p1510:client id="{4E6F5ACA-5BCE-8A95-A97F-5E8EAFBAE2FC}" v="140" dt="2023-05-29T08:34:21.089"/>
    <p1510:client id="{4F1889FE-B7C2-BEEC-A846-B3A3A0E9D55F}" v="6" dt="2023-07-15T17:30:51.796"/>
    <p1510:client id="{5046E6F3-8FA2-49EB-9A40-A842EF692600}" v="1" dt="2023-10-03T15:46:49.902"/>
    <p1510:client id="{507B701A-47E5-0F4F-A539-0D338E71CD90}" v="3" dt="2023-06-21T08:28:54.844"/>
    <p1510:client id="{50AD6EFE-F1D2-4BD1-91C7-7A7D881F319C}" v="1" dt="2023-07-09T13:57:21.325"/>
    <p1510:client id="{52446B4D-6BB6-41DE-CA45-4D1F29CC0C7F}" v="2" dt="2023-10-12T05:51:14.409"/>
    <p1510:client id="{52E11AA3-A2F0-986A-19FE-10F6097FD45A}" v="4" dt="2023-07-15T14:53:05.893"/>
    <p1510:client id="{53F09B3E-584E-C93D-ADDF-360E73E3B258}" v="846" dt="2023-06-03T19:39:43.251"/>
    <p1510:client id="{5444D50F-F976-FBF0-0632-03B63E07E82F}" v="51" dt="2023-11-06T13:36:59.744"/>
    <p1510:client id="{567AE550-5207-4B6F-9DEE-9A506F3D470C}" v="25" dt="2023-07-15T17:38:46.983"/>
    <p1510:client id="{593F7A1C-5B71-9D02-18BD-BABF46B58ECA}" v="53" dt="2023-10-28T16:44:12.553"/>
    <p1510:client id="{5A859A3F-0EC5-3DA1-365B-3311B2C78B0E}" v="11" dt="2023-08-24T16:16:26.986"/>
    <p1510:client id="{5BC66F06-CDE0-67EF-CF61-D26495F38F75}" v="83" dt="2023-05-27T08:55:53.560"/>
    <p1510:client id="{5C8F0DFF-E476-AF23-163E-DDEFF1766C13}" v="1454" dt="2023-10-29T14:28:52.186"/>
    <p1510:client id="{5D2A8F5A-FB72-8D2F-9253-032B889AA82E}" v="1" dt="2023-07-12T06:30:44.902"/>
    <p1510:client id="{5F12AAE9-A9C6-CA7D-9B20-93B2BBA700B0}" v="3" dt="2023-11-03T09:39:35.649"/>
    <p1510:client id="{5F3B6FBD-52BE-324D-033C-E7A277091016}" v="632" dt="2023-09-14T21:49:44.484"/>
    <p1510:client id="{648373AD-CBF2-2B98-457F-4C541EC36E30}" v="139" dt="2023-06-21T09:51:53.721"/>
    <p1510:client id="{64E2D6B0-B75A-AF11-0F41-A5F3FC527C26}" v="245" dt="2023-10-30T15:41:08.851"/>
    <p1510:client id="{66194EFB-2228-0C71-037B-215F513543AC}" v="1" dt="2023-08-07T16:05:58.081"/>
    <p1510:client id="{665135F3-7766-7E02-069E-313BFE4B69B7}" v="46" dt="2023-08-26T08:59:02.938"/>
    <p1510:client id="{669CBE4D-287E-A883-995E-F7E6DC973DF4}" v="3" dt="2023-08-25T13:04:18.468"/>
    <p1510:client id="{677260D2-FABE-42D8-94CB-EEAACBF52F3E}" v="1" dt="2023-11-07T09:21:16.065"/>
    <p1510:client id="{679CEF35-2E64-F8F5-6729-28703C2A65A4}" v="666" dt="2023-06-16T18:09:29.290"/>
    <p1510:client id="{693FFC2E-CFBC-139F-1D4A-BF6B9E10E436}" v="211" dt="2023-06-23T16:50:42.790"/>
    <p1510:client id="{69661C2A-3347-4B4D-B86E-2C66CBDA0EF2}" v="347" dt="2023-10-29T16:20:52.970"/>
    <p1510:client id="{69910428-5F23-AC80-CDC3-FA2FC5CF6F90}" v="7" dt="2023-07-16T01:51:23.873"/>
    <p1510:client id="{6B121905-D36A-630C-6010-FC1B864E466F}" v="1" dt="2023-11-01T03:45:51.002"/>
    <p1510:client id="{6B2A96F2-571F-8D55-F44D-DFB46786AFDE}" v="952" dt="2023-06-21T08:19:39.690"/>
    <p1510:client id="{6BB3BF74-B298-4F11-142F-F2F23BB80CA3}" v="5" dt="2023-10-28T16:38:01.158"/>
    <p1510:client id="{6C0AA7E7-B2AC-19B3-D932-80EEC480C900}" v="3" dt="2023-11-06T17:37:51.130"/>
    <p1510:client id="{6CF80389-5956-4E84-6380-F0CE9E807ECF}" v="2" dt="2023-08-29T04:28:35.525"/>
    <p1510:client id="{6D1DDAE0-B46B-11AC-982A-F3C32195FA87}" v="87" dt="2023-06-22T12:18:23.582"/>
    <p1510:client id="{6F070989-95D9-339C-49BC-138F0E60CE94}" v="3" dt="2023-09-14T20:26:11.890"/>
    <p1510:client id="{70247F20-3788-6973-F9DD-8753543A5BDC}" v="254" dt="2023-06-20T14:13:18.163"/>
    <p1510:client id="{712742D3-B74E-B698-5926-DB1D0E7AE419}" v="1601" dt="2023-06-19T15:42:01.346"/>
    <p1510:client id="{71FC2BA9-F019-0E13-B887-603167192011}" v="1" dt="2023-11-06T17:14:37.743"/>
    <p1510:client id="{72403744-3DDE-B864-E357-90699CAA9613}" v="1" dt="2023-06-16T10:20:53.258"/>
    <p1510:client id="{724EB632-8887-4FD1-B371-E5E7A263ACBA}" v="1" dt="2023-10-27T11:27:28.359"/>
    <p1510:client id="{728B17C5-8426-F867-A344-D1C321ED2DB2}" v="2" dt="2023-07-02T10:46:11.876"/>
    <p1510:client id="{745DD044-936C-0F4F-D1FD-A6C715F4FEF7}" v="1218" dt="2023-06-22T14:22:14.084"/>
    <p1510:client id="{74814F14-A0FF-6A05-124D-1E3D71AAEF7E}" v="8" dt="2023-10-28T08:35:54.625"/>
    <p1510:client id="{74A4A6BE-B01F-EC1A-932D-1E68B62EDB84}" v="2" dt="2023-06-02T07:03:37.630"/>
    <p1510:client id="{75ED9A75-8466-449B-FE84-07C08A8CD51A}" v="580" dt="2023-06-21T10:46:27.787"/>
    <p1510:client id="{75F17DB9-9572-2D5B-B2D8-EA01041966DC}" v="9" dt="2023-07-15T17:26:21.874"/>
    <p1510:client id="{766052AD-6FE5-7971-B3A0-CC910845170E}" v="25" dt="2023-09-18T12:29:37.406"/>
    <p1510:client id="{779343C5-84B8-09DE-E414-3F16164AE7F1}" v="2" dt="2023-09-28T14:30:15.164"/>
    <p1510:client id="{78A7FCA5-26A6-F166-3BD4-30A8A04ABC2F}" v="5" dt="2023-07-06T05:49:46.082"/>
    <p1510:client id="{7A918CE8-EB59-1CD4-CDDA-6A2279B26AE8}" v="1022" dt="2023-10-25T20:01:46.565"/>
    <p1510:client id="{7C31AB87-A516-9BF6-F1E1-47D94B145CFA}" v="1229" dt="2023-09-18T11:32:27.066"/>
    <p1510:client id="{7D4E69BF-E051-B9BF-37DA-5A5A43329996}" v="323" dt="2023-06-19T06:28:11.931"/>
    <p1510:client id="{7F7BB31C-BD1A-8165-EB1B-3299363CF5A5}" v="428" dt="2023-10-28T06:34:43.751"/>
    <p1510:client id="{8013DE10-7DAA-3A61-782D-B981CE70DD62}" v="1171" dt="2023-06-19T16:18:47.644"/>
    <p1510:client id="{81D7A593-40D7-7B4A-5D39-7C09CD10A3FC}" v="67" dt="2023-08-26T08:37:05.988"/>
    <p1510:client id="{82BCA7CA-A146-19C4-97E2-CF5AE64AE319}" v="3" dt="2023-06-18T07:47:19.140"/>
    <p1510:client id="{84138A4A-35B9-4E4D-922B-A94DDC794F5B}" v="685" dt="2023-07-15T14:54:58.988"/>
    <p1510:client id="{86FF1B0D-6EB9-D066-0E2C-0C09927B2B60}" v="44" dt="2023-05-31T18:58:10.815"/>
    <p1510:client id="{880C19E0-CADA-5149-5C69-672B0DB4F411}" v="545" dt="2023-06-16T18:12:39.053"/>
    <p1510:client id="{89932D80-4A03-E65D-C68A-E79BBFA7682C}" v="646" dt="2023-06-15T18:37:39.041"/>
    <p1510:client id="{89ACF988-2BA2-37B2-B4F4-0FBB5090FB76}" v="20" dt="2023-06-19T06:15:15.147"/>
    <p1510:client id="{8B8365F8-DC29-1DA1-A86D-FFFE58233C96}" v="1" dt="2023-09-14T20:24:09.844"/>
    <p1510:client id="{8BD1A612-7778-A310-634E-6D1FCA9E1646}" v="1" dt="2023-04-27T06:18:22.994"/>
    <p1510:client id="{8C5489A3-9D1D-31F7-93CC-A2AEE36B3BBF}" v="3" dt="2023-09-08T08:50:33.435"/>
    <p1510:client id="{8F09821E-568F-E373-D644-8863D6755C01}" v="2" dt="2023-08-24T13:45:46.581"/>
    <p1510:client id="{90293CCE-2690-FDA9-A86C-3E4A75346818}" v="1106" dt="2023-05-31T12:45:01.688"/>
    <p1510:client id="{90BB7EE7-39DB-E418-829C-E9772EDA0001}" v="18" dt="2023-04-25T09:58:56.558"/>
    <p1510:client id="{93C158BB-AFD7-E8E5-90C7-2C5E10FCCF07}" v="2" dt="2023-06-27T12:51:24.623"/>
    <p1510:client id="{97BC6318-D708-3ABF-7B5B-484C17DF329D}" v="2" dt="2023-06-24T06:05:44.106"/>
    <p1510:client id="{9846B870-CFC0-3D5B-6435-3A309B2BA61B}" v="3317" dt="2023-04-07T15:53:40.189"/>
    <p1510:client id="{98E0C963-C72B-9A1E-C513-9D66AB57EEAF}" v="104" dt="2023-10-27T08:39:27.054"/>
    <p1510:client id="{9A55318E-5AF5-8556-1B18-09C995816474}" v="8" dt="2023-09-15T07:57:52.258"/>
    <p1510:client id="{A21844FA-A730-FDEC-D593-7991C94D1165}" v="7" dt="2023-09-06T11:48:01.328"/>
    <p1510:client id="{A23C558A-7F71-14D2-D8D3-6427317A9BAC}" v="21" dt="2023-09-03T12:28:25.582"/>
    <p1510:client id="{A2AF8D8B-3C03-8664-DA33-C1559F472682}" v="52" dt="2023-10-26T12:48:07.643"/>
    <p1510:client id="{A46E2480-911C-06AA-D78E-8CDE65B0DC2B}" v="2" dt="2023-08-25T11:27:16.453"/>
    <p1510:client id="{A4C5F15D-8BF7-6DFC-1F8D-43946AD66DF0}" v="408" dt="2023-10-30T15:06:33.161"/>
    <p1510:client id="{A6041893-4830-2A13-0D38-F1C6C3AE723D}" v="50" dt="2023-08-26T10:11:03.587"/>
    <p1510:client id="{A75A3358-6F98-A982-B928-871024E8E6A4}" v="1" dt="2023-08-07T14:23:06.175"/>
    <p1510:client id="{A79D61C3-BDCD-CF9C-E5D6-22DF07C72D66}" v="19" dt="2023-08-07T17:27:42.415"/>
    <p1510:client id="{A8014772-1A6A-E2D1-6023-2498B6D2292A}" v="7" dt="2023-09-30T07:43:47.869"/>
    <p1510:client id="{A8A0F294-9714-CCF6-B801-B6F31E2BD8CD}" v="2089" dt="2023-10-27T15:50:16.401"/>
    <p1510:client id="{A93EEE7B-30CE-A002-4865-110304DCA8B5}" v="1" dt="2023-08-24T11:37:56.579"/>
    <p1510:client id="{AAEB9726-7A5E-00FD-D38C-4F31D167B849}" v="144" dt="2023-05-31T07:12:57.147"/>
    <p1510:client id="{ABC9C06A-7641-1FBB-9AE0-359E3CD3D728}" v="3" dt="2023-10-24T05:05:18.490"/>
    <p1510:client id="{ACCE091A-5CCB-CBDF-38D0-81998C82818A}" v="5" dt="2023-10-20T21:42:06.210"/>
    <p1510:client id="{ACCE8807-3AD9-172C-9FF7-97DEECE7CCCE}" v="786" dt="2023-04-08T08:43:41.967"/>
    <p1510:client id="{B119D9BC-7F64-CAE8-C959-03D89BB02311}" v="4" dt="2023-10-16T09:50:13.584"/>
    <p1510:client id="{B2653417-7798-9ACB-C974-239B1A4B2625}" v="702" dt="2023-08-18T18:50:43.741"/>
    <p1510:client id="{B5C71F00-790B-8F03-DC0A-855398DF947E}" v="126" dt="2023-09-14T20:43:39.038"/>
    <p1510:client id="{B7EBFCBB-5E19-32C3-AA47-C85D5AAFAFE3}" v="1" dt="2023-08-24T08:14:12.891"/>
    <p1510:client id="{B9F1AD16-F6C9-2F04-8263-39DAFACD0928}" v="1" dt="2023-06-18T08:17:35.502"/>
    <p1510:client id="{BA6AC8ED-A969-9383-BC69-7FE1410E856E}" v="42" dt="2023-09-15T12:44:27.311"/>
    <p1510:client id="{BF891625-EDF9-C172-E2C0-953A4979BCF8}" v="2" dt="2023-08-26T08:45:59.546"/>
    <p1510:client id="{C19AC5A8-F35B-0936-A238-E49E0A9D1BC8}" v="9" dt="2023-09-05T10:58:21.841"/>
    <p1510:client id="{C813AC16-32B6-1086-7648-A1F3B0B1184A}" v="2" dt="2023-09-13T20:45:23.372"/>
    <p1510:client id="{C83FC82C-B35C-BCC0-895C-939436D4E4BA}" v="6" dt="2023-05-03T13:38:48.754"/>
    <p1510:client id="{C8F41928-A299-30A5-B117-771C1C4A0C70}" v="933" dt="2023-10-21T10:48:29.908"/>
    <p1510:client id="{CD91C428-EFA8-40CC-81FF-DB4F74B2E3B8}" v="2" dt="2023-09-02T06:40:41.487"/>
    <p1510:client id="{CDDF02E5-8F24-4710-BD91-78150815500F}" v="2" dt="2023-08-24T09:26:59.864"/>
    <p1510:client id="{CE838C1E-23EA-42A9-B4EB-F3A1F397F1A1}" v="1" dt="2023-08-29T09:25:24.523"/>
    <p1510:client id="{CFFDA4C4-38D9-4C8B-9D7C-C4B232738EE3}" v="1" dt="2023-08-23T19:16:25.646"/>
    <p1510:client id="{D20282B0-2A63-5B8E-ED6E-21AC7D4BDCAC}" v="161" dt="2023-06-24T10:05:05.459"/>
    <p1510:client id="{D31E8A45-F9BF-E45F-F96B-5D157D3C78B3}" v="1" dt="2023-10-25T04:03:30.523"/>
    <p1510:client id="{D34AF5DB-962D-53E6-6113-361FE58CACEA}" v="77" dt="2023-07-15T11:48:28.615"/>
    <p1510:client id="{D54BA705-AE56-7F69-80CA-001158D7196F}" v="2" dt="2023-08-24T05:37:54.350"/>
    <p1510:client id="{D6CDC382-8C67-7704-3C02-B27EF57EE0B6}" v="80" dt="2023-11-07T09:29:25.997"/>
    <p1510:client id="{D7015620-9332-436F-C456-87E234F9C23B}" v="1" dt="2023-11-04T05:27:28.313"/>
    <p1510:client id="{D8A41C4F-C543-4A56-92B2-CDCAB177A673}" v="5" dt="2023-06-18T07:47:39.882"/>
    <p1510:client id="{DA15EFF0-2004-832E-3065-EA5ECBFD7C81}" v="29" dt="2023-08-18T18:33:18.933"/>
    <p1510:client id="{DA3BFAE4-F2AB-013D-E19A-625FAD7BE2CE}" v="2" dt="2023-07-15T09:48:46.459"/>
    <p1510:client id="{DC7B0770-6977-C93F-D594-738B048961A3}" v="26" dt="2023-08-07T11:02:36.523"/>
    <p1510:client id="{DC822938-F49D-9234-AC93-DED3FD1D3AA1}" v="205" dt="2023-06-20T12:14:47.297"/>
    <p1510:client id="{DFEA3101-7C69-415E-50C7-9056C2137F40}" v="1123" dt="2023-06-20T16:27:14.230"/>
    <p1510:client id="{E196BB94-06EE-8B4D-220C-DC923B0B6D8F}" v="15" dt="2023-09-29T13:49:11.633"/>
    <p1510:client id="{E1CEE96F-B41A-D1C6-08E1-6E5AC777A79C}" v="13" dt="2023-07-04T15:15:28.214"/>
    <p1510:client id="{E3DFE46F-2DD3-6007-A1AD-2413EF44EB54}" v="2" dt="2023-09-07T08:12:36.453"/>
    <p1510:client id="{E502D99D-CD23-97A8-A5AE-6693F95CD264}" v="38" dt="2023-07-15T17:43:37.810"/>
    <p1510:client id="{ECC9A431-25F2-5B17-C090-D66EAD382D19}" v="4" dt="2023-10-27T12:23:08.853"/>
    <p1510:client id="{ED811743-E555-8F5D-58C4-FCFD69D5BCF0}" v="5336" dt="2023-10-28T22:49:35.814"/>
    <p1510:client id="{EE883A4E-9CC7-9E8C-0748-2E47690B4BC3}" v="1" dt="2023-08-25T09:47:11.441"/>
    <p1510:client id="{F0786719-AFE6-9845-DFA4-5D7D44B80D92}" v="1" dt="2023-10-27T08:31:56.306"/>
    <p1510:client id="{F1D7512C-B04F-312B-0A01-7A27AC4E8DE0}" v="3" dt="2023-10-29T14:53:28.069"/>
    <p1510:client id="{F30A7B57-C6DA-ED34-9E28-674CF9621891}" v="2" dt="2023-06-18T06:52:41.222"/>
    <p1510:client id="{F50B0612-2969-BD45-C6AB-AF76B2524547}" v="1" dt="2023-08-07T17:35:00.030"/>
    <p1510:client id="{F799C06E-E861-F592-78B3-AF83AA9DBD99}" v="22" dt="2023-10-28T05:55:17.725"/>
    <p1510:client id="{F7B46B38-CAE5-5B47-2B6A-87517AA87439}" v="11" dt="2023-04-07T20:23:37.401"/>
    <p1510:client id="{FB3163B0-2C69-6FF8-4623-9FB98BDE3203}" v="2" dt="2023-08-23T16:12:55.186"/>
    <p1510:client id="{FBD392D4-E771-D390-EDCD-EC9998EB96FF}" v="5" dt="2023-06-23T07:42:11.627"/>
    <p1510:client id="{FC6E2CCB-3FB8-2D92-B9D4-6CE576EFDB18}" v="362" dt="2023-09-09T07:25:31.819"/>
    <p1510:client id="{FD19FF1F-33FD-EFB0-1C50-3B603BB3BB2F}" v="71" dt="2023-05-27T10:46:55.148"/>
    <p1510:client id="{FF6DFEB1-8561-5CDE-E356-AC0E86CA9A46}" v="2" dt="2023-10-11T17:59:24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4093F-C393-46F9-AA58-9149B6432068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F57E1F7-A1C0-4BA2-94B4-83C880D86D1F}">
      <dgm:prSet phldrT="[Text]" custT="1"/>
      <dgm:spPr/>
      <dgm:t>
        <a:bodyPr/>
        <a:lstStyle/>
        <a:p>
          <a:r>
            <a:rPr lang="en-IN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rPr>
            <a:t>Data Collection</a:t>
          </a:r>
          <a:endParaRPr lang="en-IN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</a:endParaRPr>
        </a:p>
      </dgm:t>
    </dgm:pt>
    <dgm:pt modelId="{A9AF2AB4-707C-4217-9DF7-06D686AFBA73}" type="parTrans" cxnId="{243D99EA-0F54-4BDF-9CE8-121A9751EA98}">
      <dgm:prSet/>
      <dgm:spPr/>
      <dgm:t>
        <a:bodyPr/>
        <a:lstStyle/>
        <a:p>
          <a:endParaRPr lang="en-IN"/>
        </a:p>
      </dgm:t>
    </dgm:pt>
    <dgm:pt modelId="{4E15F1CF-58BC-42A1-8D99-44197A6CAA8F}" type="sibTrans" cxnId="{243D99EA-0F54-4BDF-9CE8-121A9751EA98}">
      <dgm:prSet/>
      <dgm:spPr/>
      <dgm:t>
        <a:bodyPr/>
        <a:lstStyle/>
        <a:p>
          <a:endParaRPr lang="en-IN"/>
        </a:p>
      </dgm:t>
    </dgm:pt>
    <dgm:pt modelId="{4294223F-2D79-4FFB-8312-6BA1BFA8DAA2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EDA</a:t>
          </a:r>
        </a:p>
        <a:p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(</a:t>
          </a:r>
          <a:r>
            <a:rPr lang="en-IN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Exploratory Data Analysis</a:t>
          </a:r>
          <a:r>
            <a:rPr lang="en-US" sz="14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)</a:t>
          </a:r>
          <a:endParaRPr lang="en-IN" sz="14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gm:t>
    </dgm:pt>
    <dgm:pt modelId="{1859E447-308A-4A97-8604-60C430BA55B5}" type="parTrans" cxnId="{9CD9AED2-085B-4191-A3B6-28995878358D}">
      <dgm:prSet/>
      <dgm:spPr/>
      <dgm:t>
        <a:bodyPr/>
        <a:lstStyle/>
        <a:p>
          <a:endParaRPr lang="en-IN"/>
        </a:p>
      </dgm:t>
    </dgm:pt>
    <dgm:pt modelId="{47A5EB42-9353-4369-850E-2DB0DC6EB4E1}" type="sibTrans" cxnId="{9CD9AED2-085B-4191-A3B6-28995878358D}">
      <dgm:prSet/>
      <dgm:spPr/>
      <dgm:t>
        <a:bodyPr/>
        <a:lstStyle/>
        <a:p>
          <a:endParaRPr lang="en-IN"/>
        </a:p>
      </dgm:t>
    </dgm:pt>
    <dgm:pt modelId="{C43C2744-6ACC-4C5A-8906-DF22ECBA87F0}">
      <dgm:prSet phldrT="[Text]" custT="1"/>
      <dgm:spPr/>
      <dgm:t>
        <a:bodyPr/>
        <a:lstStyle/>
        <a:p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PREPROCESSING</a:t>
          </a:r>
          <a:endParaRPr lang="en-IN" sz="14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gm:t>
    </dgm:pt>
    <dgm:pt modelId="{955231DA-63F6-4C28-892C-8B6D75E3601A}" type="parTrans" cxnId="{38DFC389-D7D0-4576-A004-1D0292D4A927}">
      <dgm:prSet/>
      <dgm:spPr/>
      <dgm:t>
        <a:bodyPr/>
        <a:lstStyle/>
        <a:p>
          <a:endParaRPr lang="en-IN"/>
        </a:p>
      </dgm:t>
    </dgm:pt>
    <dgm:pt modelId="{E7F5A8E2-C6BD-4EA9-BC90-7DEB830D2F42}" type="sibTrans" cxnId="{38DFC389-D7D0-4576-A004-1D0292D4A927}">
      <dgm:prSet/>
      <dgm:spPr/>
      <dgm:t>
        <a:bodyPr/>
        <a:lstStyle/>
        <a:p>
          <a:endParaRPr lang="en-IN"/>
        </a:p>
      </dgm:t>
    </dgm:pt>
    <dgm:pt modelId="{14E777CF-9CD0-4EB1-90BA-A01587A590E7}">
      <dgm:prSet custT="1"/>
      <dgm:spPr>
        <a:solidFill>
          <a:srgbClr val="70AD47">
            <a:lumMod val="75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53340" tIns="53340" rIns="53340" bIns="53340" numCol="1" spcCol="1270" anchor="ctr" anchorCtr="0"/>
        <a:lstStyle/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SPLIT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TRAIN  and TEST Data</a:t>
          </a:r>
          <a:endParaRPr lang="en-IN" sz="16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gm:t>
    </dgm:pt>
    <dgm:pt modelId="{1B881AA5-C54E-4FD2-980E-0624DE9D21BA}" type="parTrans" cxnId="{FB4DE6A4-0B6E-47DA-B3EA-93CB64606491}">
      <dgm:prSet/>
      <dgm:spPr/>
      <dgm:t>
        <a:bodyPr/>
        <a:lstStyle/>
        <a:p>
          <a:endParaRPr lang="en-IN"/>
        </a:p>
      </dgm:t>
    </dgm:pt>
    <dgm:pt modelId="{28B13359-C4B0-4AB2-A7E2-E7ADAE1185C6}" type="sibTrans" cxnId="{FB4DE6A4-0B6E-47DA-B3EA-93CB64606491}">
      <dgm:prSet/>
      <dgm:spPr/>
      <dgm:t>
        <a:bodyPr/>
        <a:lstStyle/>
        <a:p>
          <a:endParaRPr lang="en-IN"/>
        </a:p>
      </dgm:t>
    </dgm:pt>
    <dgm:pt modelId="{1C4F8FE1-35C9-4270-916E-61AA0478A108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Selection and 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Training</a:t>
          </a:r>
        </a:p>
      </dgm:t>
    </dgm:pt>
    <dgm:pt modelId="{0B7BAAF8-6795-4408-8F6D-750439A3554B}" type="parTrans" cxnId="{8EA1E4ED-1636-40FF-9A0D-34D3D82B5B1D}">
      <dgm:prSet/>
      <dgm:spPr/>
      <dgm:t>
        <a:bodyPr/>
        <a:lstStyle/>
        <a:p>
          <a:endParaRPr lang="en-IN"/>
        </a:p>
      </dgm:t>
    </dgm:pt>
    <dgm:pt modelId="{5A7BEF2A-FEF6-449D-AEAE-445AB0F877DE}" type="sibTrans" cxnId="{8EA1E4ED-1636-40FF-9A0D-34D3D82B5B1D}">
      <dgm:prSet/>
      <dgm:spPr/>
      <dgm:t>
        <a:bodyPr/>
        <a:lstStyle/>
        <a:p>
          <a:endParaRPr lang="en-IN"/>
        </a:p>
      </dgm:t>
    </dgm:pt>
    <dgm:pt modelId="{0943E8C5-5179-448B-A921-1E9EC82A8804}">
      <dgm:prSet custT="1"/>
      <dgm:spPr>
        <a:solidFill>
          <a:srgbClr val="70AD47">
            <a:lumMod val="75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53340" tIns="53340" rIns="53340" bIns="5334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Evaluation</a:t>
          </a:r>
        </a:p>
      </dgm:t>
    </dgm:pt>
    <dgm:pt modelId="{D479752E-F24B-459A-AB37-8BD25AC47571}" type="parTrans" cxnId="{D6E12CA7-A443-4C6E-A110-A428FF5D15EE}">
      <dgm:prSet/>
      <dgm:spPr/>
      <dgm:t>
        <a:bodyPr/>
        <a:lstStyle/>
        <a:p>
          <a:endParaRPr lang="en-IN"/>
        </a:p>
      </dgm:t>
    </dgm:pt>
    <dgm:pt modelId="{4F5D55EB-45ED-4F94-9462-DA41849AD989}" type="sibTrans" cxnId="{D6E12CA7-A443-4C6E-A110-A428FF5D15EE}">
      <dgm:prSet/>
      <dgm:spPr/>
      <dgm:t>
        <a:bodyPr/>
        <a:lstStyle/>
        <a:p>
          <a:endParaRPr lang="en-IN"/>
        </a:p>
      </dgm:t>
    </dgm:pt>
    <dgm:pt modelId="{E9C655CC-F4BA-4C2A-B1A2-2AB6A7D64D69}" type="pres">
      <dgm:prSet presAssocID="{8E94093F-C393-46F9-AA58-9149B6432068}" presName="rootnode" presStyleCnt="0">
        <dgm:presLayoutVars>
          <dgm:chMax/>
          <dgm:chPref/>
          <dgm:dir/>
          <dgm:animLvl val="lvl"/>
        </dgm:presLayoutVars>
      </dgm:prSet>
      <dgm:spPr/>
    </dgm:pt>
    <dgm:pt modelId="{96430FCB-3655-45C7-BD6D-9354A9F61110}" type="pres">
      <dgm:prSet presAssocID="{BF57E1F7-A1C0-4BA2-94B4-83C880D86D1F}" presName="composite" presStyleCnt="0"/>
      <dgm:spPr/>
    </dgm:pt>
    <dgm:pt modelId="{EC882117-C8FE-4F00-ABDC-3DFB3C02940D}" type="pres">
      <dgm:prSet presAssocID="{BF57E1F7-A1C0-4BA2-94B4-83C880D86D1F}" presName="bentUpArrow1" presStyleLbl="alignImgPlace1" presStyleIdx="0" presStyleCnt="5" custLinFactNeighborX="8580" custLinFactNeighborY="-31749"/>
      <dgm:spPr>
        <a:solidFill>
          <a:schemeClr val="accent1">
            <a:lumMod val="40000"/>
            <a:lumOff val="60000"/>
          </a:schemeClr>
        </a:solidFill>
        <a:ln>
          <a:solidFill>
            <a:schemeClr val="accent1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</dgm:spPr>
    </dgm:pt>
    <dgm:pt modelId="{C55E5ECA-0DCD-4557-B4DE-9A57BF733C59}" type="pres">
      <dgm:prSet presAssocID="{BF57E1F7-A1C0-4BA2-94B4-83C880D86D1F}" presName="ParentText" presStyleLbl="node1" presStyleIdx="0" presStyleCnt="6" custScaleX="183863" custScaleY="92780" custLinFactNeighborX="42367" custLinFactNeighborY="-2284">
        <dgm:presLayoutVars>
          <dgm:chMax val="1"/>
          <dgm:chPref val="1"/>
          <dgm:bulletEnabled val="1"/>
        </dgm:presLayoutVars>
      </dgm:prSet>
      <dgm:spPr/>
    </dgm:pt>
    <dgm:pt modelId="{E234DDC3-9FAD-44B1-8470-6EA669F153BD}" type="pres">
      <dgm:prSet presAssocID="{BF57E1F7-A1C0-4BA2-94B4-83C880D86D1F}" presName="ChildText" presStyleLbl="revTx" presStyleIdx="0" presStyleCnt="5" custLinFactX="100000" custLinFactNeighborX="156091" custLinFactNeighborY="-8478">
        <dgm:presLayoutVars>
          <dgm:chMax val="0"/>
          <dgm:chPref val="0"/>
          <dgm:bulletEnabled val="1"/>
        </dgm:presLayoutVars>
      </dgm:prSet>
      <dgm:spPr/>
    </dgm:pt>
    <dgm:pt modelId="{473D9ECB-B9EB-410B-AD9D-5BAB332B858A}" type="pres">
      <dgm:prSet presAssocID="{4E15F1CF-58BC-42A1-8D99-44197A6CAA8F}" presName="sibTrans" presStyleCnt="0"/>
      <dgm:spPr/>
    </dgm:pt>
    <dgm:pt modelId="{1A170C01-A975-4805-956E-FEA6BF81140B}" type="pres">
      <dgm:prSet presAssocID="{4294223F-2D79-4FFB-8312-6BA1BFA8DAA2}" presName="composite" presStyleCnt="0"/>
      <dgm:spPr/>
    </dgm:pt>
    <dgm:pt modelId="{CD019F7B-36C8-4B74-AE5A-439218124FA8}" type="pres">
      <dgm:prSet presAssocID="{4294223F-2D79-4FFB-8312-6BA1BFA8DAA2}" presName="bentUpArrow1" presStyleLbl="alignImgPlace1" presStyleIdx="1" presStyleCnt="5" custLinFactNeighborX="-5350" custLinFactNeighborY="-15950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</dgm:spPr>
    </dgm:pt>
    <dgm:pt modelId="{CA3FF64E-869F-4CAA-B5B5-49276223E5E8}" type="pres">
      <dgm:prSet presAssocID="{4294223F-2D79-4FFB-8312-6BA1BFA8DAA2}" presName="ParentText" presStyleLbl="node1" presStyleIdx="1" presStyleCnt="6" custScaleX="182962" custScaleY="98002" custLinFactNeighborX="25151" custLinFactNeighborY="9415">
        <dgm:presLayoutVars>
          <dgm:chMax val="1"/>
          <dgm:chPref val="1"/>
          <dgm:bulletEnabled val="1"/>
        </dgm:presLayoutVars>
      </dgm:prSet>
      <dgm:spPr/>
    </dgm:pt>
    <dgm:pt modelId="{29ADE245-BAB0-4D4C-9A34-95BD5A1D24B8}" type="pres">
      <dgm:prSet presAssocID="{4294223F-2D79-4FFB-8312-6BA1BFA8DAA2}" presName="ChildText" presStyleLbl="revTx" presStyleIdx="1" presStyleCnt="5" custLinFactX="200000" custLinFactY="30188" custLinFactNeighborX="207228" custLinFactNeighborY="100000">
        <dgm:presLayoutVars>
          <dgm:chMax val="0"/>
          <dgm:chPref val="0"/>
          <dgm:bulletEnabled val="1"/>
        </dgm:presLayoutVars>
      </dgm:prSet>
      <dgm:spPr/>
    </dgm:pt>
    <dgm:pt modelId="{09F9B6F9-FECE-4867-9312-6485A45ACAAD}" type="pres">
      <dgm:prSet presAssocID="{47A5EB42-9353-4369-850E-2DB0DC6EB4E1}" presName="sibTrans" presStyleCnt="0"/>
      <dgm:spPr/>
    </dgm:pt>
    <dgm:pt modelId="{9757F0DD-E28F-473C-9BF4-149EDB3B37C1}" type="pres">
      <dgm:prSet presAssocID="{C43C2744-6ACC-4C5A-8906-DF22ECBA87F0}" presName="composite" presStyleCnt="0"/>
      <dgm:spPr/>
    </dgm:pt>
    <dgm:pt modelId="{30773CB5-B68D-40D5-8CDF-367E347456A5}" type="pres">
      <dgm:prSet presAssocID="{C43C2744-6ACC-4C5A-8906-DF22ECBA87F0}" presName="bentUpArrow1" presStyleLbl="alignImgPlace1" presStyleIdx="2" presStyleCnt="5" custLinFactNeighborX="-28116" custLinFactNeighborY="-15577"/>
      <dgm:spPr>
        <a:xfrm rot="5400000">
          <a:off x="3157180" y="3059068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lumMod val="40000"/>
            <a:lumOff val="60000"/>
          </a:srgbClr>
        </a:solidFill>
        <a:ln>
          <a:solidFill>
            <a:srgbClr val="4472C4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</dgm:pt>
    <dgm:pt modelId="{1F18EBDE-47D4-4AC0-9C7C-E87B68F224D9}" type="pres">
      <dgm:prSet presAssocID="{C43C2744-6ACC-4C5A-8906-DF22ECBA87F0}" presName="ParentText" presStyleLbl="node1" presStyleIdx="2" presStyleCnt="6" custScaleX="171722" custScaleY="92780" custLinFactNeighborX="13786" custLinFactNeighborY="12117">
        <dgm:presLayoutVars>
          <dgm:chMax val="1"/>
          <dgm:chPref val="1"/>
          <dgm:bulletEnabled val="1"/>
        </dgm:presLayoutVars>
      </dgm:prSet>
      <dgm:spPr/>
    </dgm:pt>
    <dgm:pt modelId="{AFF7BE85-C783-4726-B1A1-6BC07F3935F5}" type="pres">
      <dgm:prSet presAssocID="{C43C2744-6ACC-4C5A-8906-DF22ECBA87F0}" presName="ChildText" presStyleLbl="revTx" presStyleIdx="2" presStyleCnt="5" custLinFactX="24673" custLinFactNeighborX="100000" custLinFactNeighborY="-53853">
        <dgm:presLayoutVars>
          <dgm:chMax val="0"/>
          <dgm:chPref val="0"/>
          <dgm:bulletEnabled val="1"/>
        </dgm:presLayoutVars>
      </dgm:prSet>
      <dgm:spPr/>
    </dgm:pt>
    <dgm:pt modelId="{B2350693-BA59-41AC-9500-7BCAE421EC38}" type="pres">
      <dgm:prSet presAssocID="{E7F5A8E2-C6BD-4EA9-BC90-7DEB830D2F42}" presName="sibTrans" presStyleCnt="0"/>
      <dgm:spPr/>
    </dgm:pt>
    <dgm:pt modelId="{ED9EA1DD-A79A-4C91-BDF0-9B1F129A0336}" type="pres">
      <dgm:prSet presAssocID="{14E777CF-9CD0-4EB1-90BA-A01587A590E7}" presName="composite" presStyleCnt="0"/>
      <dgm:spPr/>
    </dgm:pt>
    <dgm:pt modelId="{74475DCB-55E7-4F34-A8F6-29D251AA4D55}" type="pres">
      <dgm:prSet presAssocID="{14E777CF-9CD0-4EB1-90BA-A01587A590E7}" presName="bentUpArrow1" presStyleLbl="alignImgPlace1" presStyleIdx="3" presStyleCnt="5" custLinFactNeighborX="-50412" custLinFactNeighborY="-3663"/>
      <dgm:spPr>
        <a:xfrm rot="5400000">
          <a:off x="4267876" y="4157686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7E6E6">
            <a:lumMod val="75000"/>
          </a:srgbClr>
        </a:solidFill>
        <a:ln>
          <a:solidFill>
            <a:prstClr val="black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</dgm:pt>
    <dgm:pt modelId="{B6166505-2DF0-4EDA-8291-57E33AC4EDC3}" type="pres">
      <dgm:prSet presAssocID="{14E777CF-9CD0-4EB1-90BA-A01587A590E7}" presName="ParentText" presStyleLbl="node1" presStyleIdx="3" presStyleCnt="6" custScaleX="163992" custScaleY="92780" custLinFactNeighborX="-4352" custLinFactNeighborY="20726">
        <dgm:presLayoutVars>
          <dgm:chMax val="1"/>
          <dgm:chPref val="1"/>
          <dgm:bulletEnabled val="1"/>
        </dgm:presLayoutVars>
      </dgm:prSet>
      <dgm:spPr>
        <a:xfrm>
          <a:off x="4133378" y="3740598"/>
          <a:ext cx="2066240" cy="880255"/>
        </a:xfrm>
        <a:prstGeom prst="roundRect">
          <a:avLst>
            <a:gd name="adj" fmla="val 16670"/>
          </a:avLst>
        </a:prstGeom>
      </dgm:spPr>
    </dgm:pt>
    <dgm:pt modelId="{1E2C5CA9-527C-49F4-8DC4-FD113B2516A2}" type="pres">
      <dgm:prSet presAssocID="{14E777CF-9CD0-4EB1-90BA-A01587A590E7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916BF20-D371-494B-871A-2EFC7A6BDAF2}" type="pres">
      <dgm:prSet presAssocID="{28B13359-C4B0-4AB2-A7E2-E7ADAE1185C6}" presName="sibTrans" presStyleCnt="0"/>
      <dgm:spPr/>
    </dgm:pt>
    <dgm:pt modelId="{10AA92F0-FCB0-44C3-B96E-EA6B43181E39}" type="pres">
      <dgm:prSet presAssocID="{1C4F8FE1-35C9-4270-916E-61AA0478A108}" presName="composite" presStyleCnt="0"/>
      <dgm:spPr/>
    </dgm:pt>
    <dgm:pt modelId="{03394C5B-0295-4EA5-9542-348986C61FB5}" type="pres">
      <dgm:prSet presAssocID="{1C4F8FE1-35C9-4270-916E-61AA0478A108}" presName="bentUpArrow1" presStyleLbl="alignImgPlace1" presStyleIdx="4" presStyleCnt="5" custLinFactNeighborX="-76156" custLinFactNeighborY="-4885"/>
      <dgm:spPr>
        <a:xfrm rot="5400000">
          <a:off x="5417583" y="5153241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lumMod val="40000"/>
            <a:lumOff val="60000"/>
          </a:srgbClr>
        </a:solidFill>
        <a:ln>
          <a:solidFill>
            <a:srgbClr val="4472C4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</dgm:pt>
    <dgm:pt modelId="{DB5554AE-3CD1-401B-B817-753AA273067F}" type="pres">
      <dgm:prSet presAssocID="{1C4F8FE1-35C9-4270-916E-61AA0478A108}" presName="ParentText" presStyleLbl="node1" presStyleIdx="4" presStyleCnt="6" custScaleX="166833" custScaleY="92780" custLinFactNeighborX="-22488" custLinFactNeighborY="24872">
        <dgm:presLayoutVars>
          <dgm:chMax val="1"/>
          <dgm:chPref val="1"/>
          <dgm:bulletEnabled val="1"/>
        </dgm:presLayoutVars>
      </dgm:prSet>
      <dgm:spPr/>
    </dgm:pt>
    <dgm:pt modelId="{6D709178-8BE0-4961-A0A9-88CED5B222C3}" type="pres">
      <dgm:prSet presAssocID="{1C4F8FE1-35C9-4270-916E-61AA0478A108}" presName="ChildText" presStyleLbl="revTx" presStyleIdx="4" presStyleCnt="5" custLinFactNeighborX="67822" custLinFactNeighborY="-69239">
        <dgm:presLayoutVars>
          <dgm:chMax val="0"/>
          <dgm:chPref val="0"/>
          <dgm:bulletEnabled val="1"/>
        </dgm:presLayoutVars>
      </dgm:prSet>
      <dgm:spPr/>
    </dgm:pt>
    <dgm:pt modelId="{501B5303-15F4-4D8E-BC5C-A8B01175318A}" type="pres">
      <dgm:prSet presAssocID="{5A7BEF2A-FEF6-449D-AEAE-445AB0F877DE}" presName="sibTrans" presStyleCnt="0"/>
      <dgm:spPr/>
    </dgm:pt>
    <dgm:pt modelId="{CCAEA674-769A-43E2-8816-8636B4DE8775}" type="pres">
      <dgm:prSet presAssocID="{0943E8C5-5179-448B-A921-1E9EC82A8804}" presName="composite" presStyleCnt="0"/>
      <dgm:spPr/>
    </dgm:pt>
    <dgm:pt modelId="{90E36E22-9DD0-4597-81EB-CF174A7EE3E8}" type="pres">
      <dgm:prSet presAssocID="{0943E8C5-5179-448B-A921-1E9EC82A8804}" presName="ParentText" presStyleLbl="node1" presStyleIdx="5" presStyleCnt="6" custScaleX="169673" custScaleY="92780" custLinFactNeighborX="-41348" custLinFactNeighborY="28715">
        <dgm:presLayoutVars>
          <dgm:chMax val="1"/>
          <dgm:chPref val="1"/>
          <dgm:bulletEnabled val="1"/>
        </dgm:presLayoutVars>
      </dgm:prSet>
      <dgm:spPr>
        <a:xfrm>
          <a:off x="6425128" y="5879424"/>
          <a:ext cx="2066240" cy="880255"/>
        </a:xfrm>
        <a:prstGeom prst="roundRect">
          <a:avLst>
            <a:gd name="adj" fmla="val 16670"/>
          </a:avLst>
        </a:prstGeom>
      </dgm:spPr>
    </dgm:pt>
  </dgm:ptLst>
  <dgm:cxnLst>
    <dgm:cxn modelId="{41246304-4268-43E0-8EE1-64F1502EE57E}" type="presOf" srcId="{14E777CF-9CD0-4EB1-90BA-A01587A590E7}" destId="{B6166505-2DF0-4EDA-8291-57E33AC4EDC3}" srcOrd="0" destOrd="0" presId="urn:microsoft.com/office/officeart/2005/8/layout/StepDownProcess"/>
    <dgm:cxn modelId="{EE40F932-6085-45CB-BCD2-0776377081A4}" type="presOf" srcId="{BF57E1F7-A1C0-4BA2-94B4-83C880D86D1F}" destId="{C55E5ECA-0DCD-4557-B4DE-9A57BF733C59}" srcOrd="0" destOrd="0" presId="urn:microsoft.com/office/officeart/2005/8/layout/StepDownProcess"/>
    <dgm:cxn modelId="{C872A742-A325-4CFB-9AA2-B89E0D0C81B1}" type="presOf" srcId="{0943E8C5-5179-448B-A921-1E9EC82A8804}" destId="{90E36E22-9DD0-4597-81EB-CF174A7EE3E8}" srcOrd="0" destOrd="0" presId="urn:microsoft.com/office/officeart/2005/8/layout/StepDownProcess"/>
    <dgm:cxn modelId="{6EE6A043-BB58-46A8-8FDD-C20B48DE444B}" type="presOf" srcId="{4294223F-2D79-4FFB-8312-6BA1BFA8DAA2}" destId="{CA3FF64E-869F-4CAA-B5B5-49276223E5E8}" srcOrd="0" destOrd="0" presId="urn:microsoft.com/office/officeart/2005/8/layout/StepDownProcess"/>
    <dgm:cxn modelId="{39F4DB6D-1C6C-41D2-B001-860700767F4E}" type="presOf" srcId="{1C4F8FE1-35C9-4270-916E-61AA0478A108}" destId="{DB5554AE-3CD1-401B-B817-753AA273067F}" srcOrd="0" destOrd="0" presId="urn:microsoft.com/office/officeart/2005/8/layout/StepDownProcess"/>
    <dgm:cxn modelId="{38DFC389-D7D0-4576-A004-1D0292D4A927}" srcId="{8E94093F-C393-46F9-AA58-9149B6432068}" destId="{C43C2744-6ACC-4C5A-8906-DF22ECBA87F0}" srcOrd="2" destOrd="0" parTransId="{955231DA-63F6-4C28-892C-8B6D75E3601A}" sibTransId="{E7F5A8E2-C6BD-4EA9-BC90-7DEB830D2F42}"/>
    <dgm:cxn modelId="{F81DA398-DCF4-4A82-B38B-C660CA70F6D7}" type="presOf" srcId="{C43C2744-6ACC-4C5A-8906-DF22ECBA87F0}" destId="{1F18EBDE-47D4-4AC0-9C7C-E87B68F224D9}" srcOrd="0" destOrd="0" presId="urn:microsoft.com/office/officeart/2005/8/layout/StepDownProcess"/>
    <dgm:cxn modelId="{72CA9B9F-2FB8-4640-A697-54FA504BF01B}" type="presOf" srcId="{8E94093F-C393-46F9-AA58-9149B6432068}" destId="{E9C655CC-F4BA-4C2A-B1A2-2AB6A7D64D69}" srcOrd="0" destOrd="0" presId="urn:microsoft.com/office/officeart/2005/8/layout/StepDownProcess"/>
    <dgm:cxn modelId="{FB4DE6A4-0B6E-47DA-B3EA-93CB64606491}" srcId="{8E94093F-C393-46F9-AA58-9149B6432068}" destId="{14E777CF-9CD0-4EB1-90BA-A01587A590E7}" srcOrd="3" destOrd="0" parTransId="{1B881AA5-C54E-4FD2-980E-0624DE9D21BA}" sibTransId="{28B13359-C4B0-4AB2-A7E2-E7ADAE1185C6}"/>
    <dgm:cxn modelId="{D6E12CA7-A443-4C6E-A110-A428FF5D15EE}" srcId="{8E94093F-C393-46F9-AA58-9149B6432068}" destId="{0943E8C5-5179-448B-A921-1E9EC82A8804}" srcOrd="5" destOrd="0" parTransId="{D479752E-F24B-459A-AB37-8BD25AC47571}" sibTransId="{4F5D55EB-45ED-4F94-9462-DA41849AD989}"/>
    <dgm:cxn modelId="{9CD9AED2-085B-4191-A3B6-28995878358D}" srcId="{8E94093F-C393-46F9-AA58-9149B6432068}" destId="{4294223F-2D79-4FFB-8312-6BA1BFA8DAA2}" srcOrd="1" destOrd="0" parTransId="{1859E447-308A-4A97-8604-60C430BA55B5}" sibTransId="{47A5EB42-9353-4369-850E-2DB0DC6EB4E1}"/>
    <dgm:cxn modelId="{243D99EA-0F54-4BDF-9CE8-121A9751EA98}" srcId="{8E94093F-C393-46F9-AA58-9149B6432068}" destId="{BF57E1F7-A1C0-4BA2-94B4-83C880D86D1F}" srcOrd="0" destOrd="0" parTransId="{A9AF2AB4-707C-4217-9DF7-06D686AFBA73}" sibTransId="{4E15F1CF-58BC-42A1-8D99-44197A6CAA8F}"/>
    <dgm:cxn modelId="{8EA1E4ED-1636-40FF-9A0D-34D3D82B5B1D}" srcId="{8E94093F-C393-46F9-AA58-9149B6432068}" destId="{1C4F8FE1-35C9-4270-916E-61AA0478A108}" srcOrd="4" destOrd="0" parTransId="{0B7BAAF8-6795-4408-8F6D-750439A3554B}" sibTransId="{5A7BEF2A-FEF6-449D-AEAE-445AB0F877DE}"/>
    <dgm:cxn modelId="{0500EBCD-0CCA-4DCA-B6D9-211FFF8FC2A4}" type="presParOf" srcId="{E9C655CC-F4BA-4C2A-B1A2-2AB6A7D64D69}" destId="{96430FCB-3655-45C7-BD6D-9354A9F61110}" srcOrd="0" destOrd="0" presId="urn:microsoft.com/office/officeart/2005/8/layout/StepDownProcess"/>
    <dgm:cxn modelId="{92339DBC-AB45-4C49-A2A6-1C6F4D2F8ADE}" type="presParOf" srcId="{96430FCB-3655-45C7-BD6D-9354A9F61110}" destId="{EC882117-C8FE-4F00-ABDC-3DFB3C02940D}" srcOrd="0" destOrd="0" presId="urn:microsoft.com/office/officeart/2005/8/layout/StepDownProcess"/>
    <dgm:cxn modelId="{CBEB95D7-BAD5-44C2-9B3A-39C7E822EBB0}" type="presParOf" srcId="{96430FCB-3655-45C7-BD6D-9354A9F61110}" destId="{C55E5ECA-0DCD-4557-B4DE-9A57BF733C59}" srcOrd="1" destOrd="0" presId="urn:microsoft.com/office/officeart/2005/8/layout/StepDownProcess"/>
    <dgm:cxn modelId="{C1B601E2-0267-47A9-9007-52225EE16F3A}" type="presParOf" srcId="{96430FCB-3655-45C7-BD6D-9354A9F61110}" destId="{E234DDC3-9FAD-44B1-8470-6EA669F153BD}" srcOrd="2" destOrd="0" presId="urn:microsoft.com/office/officeart/2005/8/layout/StepDownProcess"/>
    <dgm:cxn modelId="{DD9C40E0-F549-4776-8A77-0C92B9457A33}" type="presParOf" srcId="{E9C655CC-F4BA-4C2A-B1A2-2AB6A7D64D69}" destId="{473D9ECB-B9EB-410B-AD9D-5BAB332B858A}" srcOrd="1" destOrd="0" presId="urn:microsoft.com/office/officeart/2005/8/layout/StepDownProcess"/>
    <dgm:cxn modelId="{10CE26F1-1486-4816-B950-7626F8F703CB}" type="presParOf" srcId="{E9C655CC-F4BA-4C2A-B1A2-2AB6A7D64D69}" destId="{1A170C01-A975-4805-956E-FEA6BF81140B}" srcOrd="2" destOrd="0" presId="urn:microsoft.com/office/officeart/2005/8/layout/StepDownProcess"/>
    <dgm:cxn modelId="{3FD27039-8E3A-4737-82B0-50E7687F0CF5}" type="presParOf" srcId="{1A170C01-A975-4805-956E-FEA6BF81140B}" destId="{CD019F7B-36C8-4B74-AE5A-439218124FA8}" srcOrd="0" destOrd="0" presId="urn:microsoft.com/office/officeart/2005/8/layout/StepDownProcess"/>
    <dgm:cxn modelId="{4909D6A4-30A2-45B3-B906-304AF8DF46C8}" type="presParOf" srcId="{1A170C01-A975-4805-956E-FEA6BF81140B}" destId="{CA3FF64E-869F-4CAA-B5B5-49276223E5E8}" srcOrd="1" destOrd="0" presId="urn:microsoft.com/office/officeart/2005/8/layout/StepDownProcess"/>
    <dgm:cxn modelId="{68C2EE31-3A58-4B9C-8016-0B412D393CB1}" type="presParOf" srcId="{1A170C01-A975-4805-956E-FEA6BF81140B}" destId="{29ADE245-BAB0-4D4C-9A34-95BD5A1D24B8}" srcOrd="2" destOrd="0" presId="urn:microsoft.com/office/officeart/2005/8/layout/StepDownProcess"/>
    <dgm:cxn modelId="{83193D9B-9E93-414C-8D1B-7E3E67C01549}" type="presParOf" srcId="{E9C655CC-F4BA-4C2A-B1A2-2AB6A7D64D69}" destId="{09F9B6F9-FECE-4867-9312-6485A45ACAAD}" srcOrd="3" destOrd="0" presId="urn:microsoft.com/office/officeart/2005/8/layout/StepDownProcess"/>
    <dgm:cxn modelId="{1F94A694-FB4E-4F20-8A9E-6278EF47E045}" type="presParOf" srcId="{E9C655CC-F4BA-4C2A-B1A2-2AB6A7D64D69}" destId="{9757F0DD-E28F-473C-9BF4-149EDB3B37C1}" srcOrd="4" destOrd="0" presId="urn:microsoft.com/office/officeart/2005/8/layout/StepDownProcess"/>
    <dgm:cxn modelId="{94389A24-5AD5-46E8-9AAB-FE5D2DEC921B}" type="presParOf" srcId="{9757F0DD-E28F-473C-9BF4-149EDB3B37C1}" destId="{30773CB5-B68D-40D5-8CDF-367E347456A5}" srcOrd="0" destOrd="0" presId="urn:microsoft.com/office/officeart/2005/8/layout/StepDownProcess"/>
    <dgm:cxn modelId="{F62B35C2-C421-42E0-BBA0-70D6988DC28D}" type="presParOf" srcId="{9757F0DD-E28F-473C-9BF4-149EDB3B37C1}" destId="{1F18EBDE-47D4-4AC0-9C7C-E87B68F224D9}" srcOrd="1" destOrd="0" presId="urn:microsoft.com/office/officeart/2005/8/layout/StepDownProcess"/>
    <dgm:cxn modelId="{FFDB4D0D-0462-4E39-879C-F29F62E87B1B}" type="presParOf" srcId="{9757F0DD-E28F-473C-9BF4-149EDB3B37C1}" destId="{AFF7BE85-C783-4726-B1A1-6BC07F3935F5}" srcOrd="2" destOrd="0" presId="urn:microsoft.com/office/officeart/2005/8/layout/StepDownProcess"/>
    <dgm:cxn modelId="{1EAB32EF-7BDD-4DF6-94B2-47334E1D8FDA}" type="presParOf" srcId="{E9C655CC-F4BA-4C2A-B1A2-2AB6A7D64D69}" destId="{B2350693-BA59-41AC-9500-7BCAE421EC38}" srcOrd="5" destOrd="0" presId="urn:microsoft.com/office/officeart/2005/8/layout/StepDownProcess"/>
    <dgm:cxn modelId="{4BB9E2D3-F86D-4BBB-A43F-5AC13675BEAF}" type="presParOf" srcId="{E9C655CC-F4BA-4C2A-B1A2-2AB6A7D64D69}" destId="{ED9EA1DD-A79A-4C91-BDF0-9B1F129A0336}" srcOrd="6" destOrd="0" presId="urn:microsoft.com/office/officeart/2005/8/layout/StepDownProcess"/>
    <dgm:cxn modelId="{D5828DC9-6E2E-4BAC-B490-1BC33F5129D5}" type="presParOf" srcId="{ED9EA1DD-A79A-4C91-BDF0-9B1F129A0336}" destId="{74475DCB-55E7-4F34-A8F6-29D251AA4D55}" srcOrd="0" destOrd="0" presId="urn:microsoft.com/office/officeart/2005/8/layout/StepDownProcess"/>
    <dgm:cxn modelId="{D2EE38C2-CEC6-4D53-91C5-07A66735BF5C}" type="presParOf" srcId="{ED9EA1DD-A79A-4C91-BDF0-9B1F129A0336}" destId="{B6166505-2DF0-4EDA-8291-57E33AC4EDC3}" srcOrd="1" destOrd="0" presId="urn:microsoft.com/office/officeart/2005/8/layout/StepDownProcess"/>
    <dgm:cxn modelId="{722CB16C-D4E0-4D8A-A7E2-B8E56CD85EFA}" type="presParOf" srcId="{ED9EA1DD-A79A-4C91-BDF0-9B1F129A0336}" destId="{1E2C5CA9-527C-49F4-8DC4-FD113B2516A2}" srcOrd="2" destOrd="0" presId="urn:microsoft.com/office/officeart/2005/8/layout/StepDownProcess"/>
    <dgm:cxn modelId="{A1539865-54E5-4922-B270-7E67F4B02697}" type="presParOf" srcId="{E9C655CC-F4BA-4C2A-B1A2-2AB6A7D64D69}" destId="{C916BF20-D371-494B-871A-2EFC7A6BDAF2}" srcOrd="7" destOrd="0" presId="urn:microsoft.com/office/officeart/2005/8/layout/StepDownProcess"/>
    <dgm:cxn modelId="{B237A2A7-A69B-4B8C-AFA3-C9DC77B42EBB}" type="presParOf" srcId="{E9C655CC-F4BA-4C2A-B1A2-2AB6A7D64D69}" destId="{10AA92F0-FCB0-44C3-B96E-EA6B43181E39}" srcOrd="8" destOrd="0" presId="urn:microsoft.com/office/officeart/2005/8/layout/StepDownProcess"/>
    <dgm:cxn modelId="{70982592-F4B6-4805-8410-8CF36F621267}" type="presParOf" srcId="{10AA92F0-FCB0-44C3-B96E-EA6B43181E39}" destId="{03394C5B-0295-4EA5-9542-348986C61FB5}" srcOrd="0" destOrd="0" presId="urn:microsoft.com/office/officeart/2005/8/layout/StepDownProcess"/>
    <dgm:cxn modelId="{8CE51AA8-BF2B-4FB4-9CBA-40C5B8F6D072}" type="presParOf" srcId="{10AA92F0-FCB0-44C3-B96E-EA6B43181E39}" destId="{DB5554AE-3CD1-401B-B817-753AA273067F}" srcOrd="1" destOrd="0" presId="urn:microsoft.com/office/officeart/2005/8/layout/StepDownProcess"/>
    <dgm:cxn modelId="{84F30F47-A132-41AE-95C4-34FB960D2AE4}" type="presParOf" srcId="{10AA92F0-FCB0-44C3-B96E-EA6B43181E39}" destId="{6D709178-8BE0-4961-A0A9-88CED5B222C3}" srcOrd="2" destOrd="0" presId="urn:microsoft.com/office/officeart/2005/8/layout/StepDownProcess"/>
    <dgm:cxn modelId="{E3483098-1E66-4477-A422-A3CCBC66463D}" type="presParOf" srcId="{E9C655CC-F4BA-4C2A-B1A2-2AB6A7D64D69}" destId="{501B5303-15F4-4D8E-BC5C-A8B01175318A}" srcOrd="9" destOrd="0" presId="urn:microsoft.com/office/officeart/2005/8/layout/StepDownProcess"/>
    <dgm:cxn modelId="{347DD83D-790F-4881-90EA-58DDA6FCF7B9}" type="presParOf" srcId="{E9C655CC-F4BA-4C2A-B1A2-2AB6A7D64D69}" destId="{CCAEA674-769A-43E2-8816-8636B4DE8775}" srcOrd="10" destOrd="0" presId="urn:microsoft.com/office/officeart/2005/8/layout/StepDownProcess"/>
    <dgm:cxn modelId="{D212C02C-F190-44F1-8F81-2B06FB636416}" type="presParOf" srcId="{CCAEA674-769A-43E2-8816-8636B4DE8775}" destId="{90E36E22-9DD0-4597-81EB-CF174A7EE3E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EE9842-872E-4025-A060-BC7F137827F3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A52F749-4800-4471-AB8F-4ED073E527BE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 Detection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76FD1C-0D4F-4FA6-B464-278DA85FD3DE}" type="parTrans" cxnId="{826B09D2-8B03-4EB6-8E39-EE81EBEAD9B4}">
      <dgm:prSet/>
      <dgm:spPr/>
      <dgm:t>
        <a:bodyPr/>
        <a:lstStyle/>
        <a:p>
          <a:endParaRPr lang="en-IN"/>
        </a:p>
      </dgm:t>
    </dgm:pt>
    <dgm:pt modelId="{859ED29D-E534-4F8A-A223-7E18E9D521F3}" type="sibTrans" cxnId="{826B09D2-8B03-4EB6-8E39-EE81EBEAD9B4}">
      <dgm:prSet/>
      <dgm:spPr/>
      <dgm:t>
        <a:bodyPr/>
        <a:lstStyle/>
        <a:p>
          <a:endParaRPr lang="en-IN"/>
        </a:p>
      </dgm:t>
    </dgm:pt>
    <dgm:pt modelId="{1C4E49D1-0CB2-4CF6-B095-0D48763EF42D}">
      <dgm:prSet phldrT="[Text]"/>
      <dgm:spPr/>
      <dgm:t>
        <a:bodyPr/>
        <a:lstStyle/>
        <a:p>
          <a:r>
            <a:rPr lang="en-US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Predictive Analytics for Delinquency and Defaults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FABFE0-D7E7-46BA-803C-3BD7E2798482}" type="parTrans" cxnId="{CB9B9DC0-F266-4CBC-B3C6-91AF6CC6F2CB}">
      <dgm:prSet/>
      <dgm:spPr/>
      <dgm:t>
        <a:bodyPr/>
        <a:lstStyle/>
        <a:p>
          <a:endParaRPr lang="en-IN"/>
        </a:p>
      </dgm:t>
    </dgm:pt>
    <dgm:pt modelId="{AADD7887-F625-42C8-9239-55C8A2A79157}" type="sibTrans" cxnId="{CB9B9DC0-F266-4CBC-B3C6-91AF6CC6F2CB}">
      <dgm:prSet/>
      <dgm:spPr/>
      <dgm:t>
        <a:bodyPr/>
        <a:lstStyle/>
        <a:p>
          <a:endParaRPr lang="en-IN"/>
        </a:p>
      </dgm:t>
    </dgm:pt>
    <dgm:pt modelId="{CBD78DA4-39C5-4E85-A5DC-E5459D777631}">
      <dgm:prSet phldrT="[Text]"/>
      <dgm:spPr/>
      <dgm:t>
        <a:bodyPr/>
        <a:lstStyle/>
        <a:p>
          <a:r>
            <a:rPr lang="en-IN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 Scoring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371184-E2A3-4DCF-A408-53DCF9B90B4C}" type="sibTrans" cxnId="{2F3F67ED-B008-4AD3-B20B-54F35E6E060D}">
      <dgm:prSet/>
      <dgm:spPr/>
      <dgm:t>
        <a:bodyPr/>
        <a:lstStyle/>
        <a:p>
          <a:endParaRPr lang="en-IN"/>
        </a:p>
      </dgm:t>
    </dgm:pt>
    <dgm:pt modelId="{5A3AB40B-3D66-43B9-816D-470EF273AFE9}" type="parTrans" cxnId="{2F3F67ED-B008-4AD3-B20B-54F35E6E060D}">
      <dgm:prSet/>
      <dgm:spPr/>
      <dgm:t>
        <a:bodyPr/>
        <a:lstStyle/>
        <a:p>
          <a:endParaRPr lang="en-IN"/>
        </a:p>
      </dgm:t>
    </dgm:pt>
    <dgm:pt modelId="{99C83345-4DD5-4282-BF10-072673798852}">
      <dgm:prSet phldrT="[Text]" custT="1"/>
      <dgm:spPr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53340" tIns="53340" rIns="53340" bIns="5334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Anomaly Detection</a:t>
          </a:r>
        </a:p>
      </dgm:t>
    </dgm:pt>
    <dgm:pt modelId="{0972EE53-A8D3-4001-A230-4C931DACA471}" type="sibTrans" cxnId="{618E8D93-344C-4730-B16F-25A3AC90E3B0}">
      <dgm:prSet/>
      <dgm:spPr/>
      <dgm:t>
        <a:bodyPr/>
        <a:lstStyle/>
        <a:p>
          <a:endParaRPr lang="en-IN"/>
        </a:p>
      </dgm:t>
    </dgm:pt>
    <dgm:pt modelId="{E9E78343-F3B5-4B77-9A5F-14563B150204}" type="parTrans" cxnId="{618E8D93-344C-4730-B16F-25A3AC90E3B0}">
      <dgm:prSet/>
      <dgm:spPr/>
      <dgm:t>
        <a:bodyPr/>
        <a:lstStyle/>
        <a:p>
          <a:endParaRPr lang="en-IN"/>
        </a:p>
      </dgm:t>
    </dgm:pt>
    <dgm:pt modelId="{087F0388-6C58-4FEC-95C0-C56B885354B8}">
      <dgm:prSet/>
      <dgm:spPr/>
      <dgm:t>
        <a:bodyPr/>
        <a:lstStyle/>
        <a:p>
          <a:r>
            <a:rPr lang="en-IN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Customer Segmentation and Personalization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0B3FB2-1385-4925-BF2D-DA8C13DEE135}" type="parTrans" cxnId="{33E4C326-1AF2-4C66-BD35-DC366B69A6A9}">
      <dgm:prSet/>
      <dgm:spPr/>
      <dgm:t>
        <a:bodyPr/>
        <a:lstStyle/>
        <a:p>
          <a:endParaRPr lang="en-IN"/>
        </a:p>
      </dgm:t>
    </dgm:pt>
    <dgm:pt modelId="{D72A627B-CC52-4C98-A75C-7ACFA1AA84D4}" type="sibTrans" cxnId="{33E4C326-1AF2-4C66-BD35-DC366B69A6A9}">
      <dgm:prSet/>
      <dgm:spPr/>
      <dgm:t>
        <a:bodyPr/>
        <a:lstStyle/>
        <a:p>
          <a:endParaRPr lang="en-IN"/>
        </a:p>
      </dgm:t>
    </dgm:pt>
    <dgm:pt modelId="{C845FE7E-F28B-4273-9929-741CA65F912C}" type="pres">
      <dgm:prSet presAssocID="{F6EE9842-872E-4025-A060-BC7F137827F3}" presName="diagram" presStyleCnt="0">
        <dgm:presLayoutVars>
          <dgm:dir/>
          <dgm:resizeHandles val="exact"/>
        </dgm:presLayoutVars>
      </dgm:prSet>
      <dgm:spPr/>
    </dgm:pt>
    <dgm:pt modelId="{8E243D4D-56F0-4E5C-9E48-498C01013502}" type="pres">
      <dgm:prSet presAssocID="{CBD78DA4-39C5-4E85-A5DC-E5459D777631}" presName="node" presStyleLbl="node1" presStyleIdx="0" presStyleCnt="5">
        <dgm:presLayoutVars>
          <dgm:bulletEnabled val="1"/>
        </dgm:presLayoutVars>
      </dgm:prSet>
      <dgm:spPr/>
    </dgm:pt>
    <dgm:pt modelId="{E9D0C7F5-A482-400B-8727-99233093C38A}" type="pres">
      <dgm:prSet presAssocID="{4A371184-E2A3-4DCF-A408-53DCF9B90B4C}" presName="sibTrans" presStyleCnt="0"/>
      <dgm:spPr/>
    </dgm:pt>
    <dgm:pt modelId="{2855B0C0-E067-4E2F-929C-A52312911869}" type="pres">
      <dgm:prSet presAssocID="{CA52F749-4800-4471-AB8F-4ED073E527BE}" presName="node" presStyleLbl="node1" presStyleIdx="1" presStyleCnt="5">
        <dgm:presLayoutVars>
          <dgm:bulletEnabled val="1"/>
        </dgm:presLayoutVars>
      </dgm:prSet>
      <dgm:spPr/>
    </dgm:pt>
    <dgm:pt modelId="{363988F8-F056-47A0-8AE9-67DFA48946A6}" type="pres">
      <dgm:prSet presAssocID="{859ED29D-E534-4F8A-A223-7E18E9D521F3}" presName="sibTrans" presStyleCnt="0"/>
      <dgm:spPr/>
    </dgm:pt>
    <dgm:pt modelId="{760220D3-C453-43FA-8B65-7F5B52BA6539}" type="pres">
      <dgm:prSet presAssocID="{1C4E49D1-0CB2-4CF6-B095-0D48763EF42D}" presName="node" presStyleLbl="node1" presStyleIdx="2" presStyleCnt="5">
        <dgm:presLayoutVars>
          <dgm:bulletEnabled val="1"/>
        </dgm:presLayoutVars>
      </dgm:prSet>
      <dgm:spPr/>
    </dgm:pt>
    <dgm:pt modelId="{DDFE0BD9-7C4D-47F4-96C6-2803101013D7}" type="pres">
      <dgm:prSet presAssocID="{AADD7887-F625-42C8-9239-55C8A2A79157}" presName="sibTrans" presStyleCnt="0"/>
      <dgm:spPr/>
    </dgm:pt>
    <dgm:pt modelId="{A5D54624-6C9D-47FD-B50A-5D923FC71CB2}" type="pres">
      <dgm:prSet presAssocID="{99C83345-4DD5-4282-BF10-072673798852}" presName="node" presStyleLbl="node1" presStyleIdx="3" presStyleCnt="5">
        <dgm:presLayoutVars>
          <dgm:bulletEnabled val="1"/>
        </dgm:presLayoutVars>
      </dgm:prSet>
      <dgm:spPr>
        <a:xfrm>
          <a:off x="5078239" y="62687"/>
          <a:ext cx="1537999" cy="922799"/>
        </a:xfrm>
        <a:prstGeom prst="rect">
          <a:avLst/>
        </a:prstGeom>
      </dgm:spPr>
    </dgm:pt>
    <dgm:pt modelId="{DFE4F21F-DFBF-4833-926D-1E4A44DAED6E}" type="pres">
      <dgm:prSet presAssocID="{0972EE53-A8D3-4001-A230-4C931DACA471}" presName="sibTrans" presStyleCnt="0"/>
      <dgm:spPr/>
    </dgm:pt>
    <dgm:pt modelId="{1E0B3156-9310-4893-9E93-D155A486CD21}" type="pres">
      <dgm:prSet presAssocID="{087F0388-6C58-4FEC-95C0-C56B885354B8}" presName="node" presStyleLbl="node1" presStyleIdx="4" presStyleCnt="5">
        <dgm:presLayoutVars>
          <dgm:bulletEnabled val="1"/>
        </dgm:presLayoutVars>
      </dgm:prSet>
      <dgm:spPr/>
    </dgm:pt>
  </dgm:ptLst>
  <dgm:cxnLst>
    <dgm:cxn modelId="{33E4C326-1AF2-4C66-BD35-DC366B69A6A9}" srcId="{F6EE9842-872E-4025-A060-BC7F137827F3}" destId="{087F0388-6C58-4FEC-95C0-C56B885354B8}" srcOrd="4" destOrd="0" parTransId="{990B3FB2-1385-4925-BF2D-DA8C13DEE135}" sibTransId="{D72A627B-CC52-4C98-A75C-7ACFA1AA84D4}"/>
    <dgm:cxn modelId="{A0E90933-85C0-4830-A697-2292373690B5}" type="presOf" srcId="{087F0388-6C58-4FEC-95C0-C56B885354B8}" destId="{1E0B3156-9310-4893-9E93-D155A486CD21}" srcOrd="0" destOrd="0" presId="urn:microsoft.com/office/officeart/2005/8/layout/default"/>
    <dgm:cxn modelId="{CEA4133B-093E-44BA-BDFA-AF7E76980E5A}" type="presOf" srcId="{F6EE9842-872E-4025-A060-BC7F137827F3}" destId="{C845FE7E-F28B-4273-9929-741CA65F912C}" srcOrd="0" destOrd="0" presId="urn:microsoft.com/office/officeart/2005/8/layout/default"/>
    <dgm:cxn modelId="{691F303E-EEA3-4B75-A4EA-E6BD4D22AFBB}" type="presOf" srcId="{1C4E49D1-0CB2-4CF6-B095-0D48763EF42D}" destId="{760220D3-C453-43FA-8B65-7F5B52BA6539}" srcOrd="0" destOrd="0" presId="urn:microsoft.com/office/officeart/2005/8/layout/default"/>
    <dgm:cxn modelId="{618E8D93-344C-4730-B16F-25A3AC90E3B0}" srcId="{F6EE9842-872E-4025-A060-BC7F137827F3}" destId="{99C83345-4DD5-4282-BF10-072673798852}" srcOrd="3" destOrd="0" parTransId="{E9E78343-F3B5-4B77-9A5F-14563B150204}" sibTransId="{0972EE53-A8D3-4001-A230-4C931DACA471}"/>
    <dgm:cxn modelId="{92421BAF-1C54-4682-9367-3F07C9A2EB12}" type="presOf" srcId="{CA52F749-4800-4471-AB8F-4ED073E527BE}" destId="{2855B0C0-E067-4E2F-929C-A52312911869}" srcOrd="0" destOrd="0" presId="urn:microsoft.com/office/officeart/2005/8/layout/default"/>
    <dgm:cxn modelId="{CB9B9DC0-F266-4CBC-B3C6-91AF6CC6F2CB}" srcId="{F6EE9842-872E-4025-A060-BC7F137827F3}" destId="{1C4E49D1-0CB2-4CF6-B095-0D48763EF42D}" srcOrd="2" destOrd="0" parTransId="{A7FABFE0-D7E7-46BA-803C-3BD7E2798482}" sibTransId="{AADD7887-F625-42C8-9239-55C8A2A79157}"/>
    <dgm:cxn modelId="{826B09D2-8B03-4EB6-8E39-EE81EBEAD9B4}" srcId="{F6EE9842-872E-4025-A060-BC7F137827F3}" destId="{CA52F749-4800-4471-AB8F-4ED073E527BE}" srcOrd="1" destOrd="0" parTransId="{8676FD1C-0D4F-4FA6-B464-278DA85FD3DE}" sibTransId="{859ED29D-E534-4F8A-A223-7E18E9D521F3}"/>
    <dgm:cxn modelId="{13B6E3D8-EDAF-4E66-B5EB-D9FA15C9C822}" type="presOf" srcId="{CBD78DA4-39C5-4E85-A5DC-E5459D777631}" destId="{8E243D4D-56F0-4E5C-9E48-498C01013502}" srcOrd="0" destOrd="0" presId="urn:microsoft.com/office/officeart/2005/8/layout/default"/>
    <dgm:cxn modelId="{1BE14BDE-A384-4589-82F6-8E591AB0C90D}" type="presOf" srcId="{99C83345-4DD5-4282-BF10-072673798852}" destId="{A5D54624-6C9D-47FD-B50A-5D923FC71CB2}" srcOrd="0" destOrd="0" presId="urn:microsoft.com/office/officeart/2005/8/layout/default"/>
    <dgm:cxn modelId="{2F3F67ED-B008-4AD3-B20B-54F35E6E060D}" srcId="{F6EE9842-872E-4025-A060-BC7F137827F3}" destId="{CBD78DA4-39C5-4E85-A5DC-E5459D777631}" srcOrd="0" destOrd="0" parTransId="{5A3AB40B-3D66-43B9-816D-470EF273AFE9}" sibTransId="{4A371184-E2A3-4DCF-A408-53DCF9B90B4C}"/>
    <dgm:cxn modelId="{B8C7931F-AC6E-4B00-A52D-D66B66D86D0E}" type="presParOf" srcId="{C845FE7E-F28B-4273-9929-741CA65F912C}" destId="{8E243D4D-56F0-4E5C-9E48-498C01013502}" srcOrd="0" destOrd="0" presId="urn:microsoft.com/office/officeart/2005/8/layout/default"/>
    <dgm:cxn modelId="{01AB162B-4CD2-4731-AB31-A65F4EA21FE3}" type="presParOf" srcId="{C845FE7E-F28B-4273-9929-741CA65F912C}" destId="{E9D0C7F5-A482-400B-8727-99233093C38A}" srcOrd="1" destOrd="0" presId="urn:microsoft.com/office/officeart/2005/8/layout/default"/>
    <dgm:cxn modelId="{C63FFCBE-0649-4A5D-9E60-365AE2C0FA99}" type="presParOf" srcId="{C845FE7E-F28B-4273-9929-741CA65F912C}" destId="{2855B0C0-E067-4E2F-929C-A52312911869}" srcOrd="2" destOrd="0" presId="urn:microsoft.com/office/officeart/2005/8/layout/default"/>
    <dgm:cxn modelId="{10F15FCB-1FB9-40B4-ADB8-39E6EF402432}" type="presParOf" srcId="{C845FE7E-F28B-4273-9929-741CA65F912C}" destId="{363988F8-F056-47A0-8AE9-67DFA48946A6}" srcOrd="3" destOrd="0" presId="urn:microsoft.com/office/officeart/2005/8/layout/default"/>
    <dgm:cxn modelId="{36DCACA6-570E-40EF-8DEA-F62D52989F6D}" type="presParOf" srcId="{C845FE7E-F28B-4273-9929-741CA65F912C}" destId="{760220D3-C453-43FA-8B65-7F5B52BA6539}" srcOrd="4" destOrd="0" presId="urn:microsoft.com/office/officeart/2005/8/layout/default"/>
    <dgm:cxn modelId="{BC926AFC-F306-4B82-B4D8-3BB400561FAE}" type="presParOf" srcId="{C845FE7E-F28B-4273-9929-741CA65F912C}" destId="{DDFE0BD9-7C4D-47F4-96C6-2803101013D7}" srcOrd="5" destOrd="0" presId="urn:microsoft.com/office/officeart/2005/8/layout/default"/>
    <dgm:cxn modelId="{813BBEBE-D703-4948-9250-CA7470A06E67}" type="presParOf" srcId="{C845FE7E-F28B-4273-9929-741CA65F912C}" destId="{A5D54624-6C9D-47FD-B50A-5D923FC71CB2}" srcOrd="6" destOrd="0" presId="urn:microsoft.com/office/officeart/2005/8/layout/default"/>
    <dgm:cxn modelId="{43EA7ED0-9D0D-43A4-8726-59C52E7E2DF1}" type="presParOf" srcId="{C845FE7E-F28B-4273-9929-741CA65F912C}" destId="{DFE4F21F-DFBF-4833-926D-1E4A44DAED6E}" srcOrd="7" destOrd="0" presId="urn:microsoft.com/office/officeart/2005/8/layout/default"/>
    <dgm:cxn modelId="{72D57AB9-D2F2-4F6A-86AA-C3CD393DE5BA}" type="presParOf" srcId="{C845FE7E-F28B-4273-9929-741CA65F912C}" destId="{1E0B3156-9310-4893-9E93-D155A486CD2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82117-C8FE-4F00-ABDC-3DFB3C02940D}">
      <dsp:nvSpPr>
        <dsp:cNvPr id="0" name=""/>
        <dsp:cNvSpPr/>
      </dsp:nvSpPr>
      <dsp:spPr>
        <a:xfrm rot="5400000">
          <a:off x="843342" y="897760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40000"/>
            <a:lumOff val="60000"/>
          </a:schemeClr>
        </a:solidFill>
        <a:ln>
          <a:solidFill>
            <a:schemeClr val="accent1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5E5ECA-0DCD-4557-B4DE-9A57BF733C59}">
      <dsp:nvSpPr>
        <dsp:cNvPr id="0" name=""/>
        <dsp:cNvSpPr/>
      </dsp:nvSpPr>
      <dsp:spPr>
        <a:xfrm>
          <a:off x="564589" y="289392"/>
          <a:ext cx="2428414" cy="85775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rPr>
            <a:t>Data Collection</a:t>
          </a:r>
          <a:endParaRPr lang="en-IN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</a:endParaRPr>
        </a:p>
      </dsp:txBody>
      <dsp:txXfrm>
        <a:off x="606468" y="331271"/>
        <a:ext cx="2344656" cy="773992"/>
      </dsp:txXfrm>
    </dsp:sp>
    <dsp:sp modelId="{E234DDC3-9FAD-44B1-8470-6EA669F153BD}">
      <dsp:nvSpPr>
        <dsp:cNvPr id="0" name=""/>
        <dsp:cNvSpPr/>
      </dsp:nvSpPr>
      <dsp:spPr>
        <a:xfrm>
          <a:off x="4339634" y="301955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19F7B-36C8-4B74-AE5A-439218124FA8}">
      <dsp:nvSpPr>
        <dsp:cNvPr id="0" name=""/>
        <dsp:cNvSpPr/>
      </dsp:nvSpPr>
      <dsp:spPr>
        <a:xfrm rot="5400000">
          <a:off x="2073862" y="2050998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7500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3FF64E-869F-4CAA-B5B5-49276223E5E8}">
      <dsp:nvSpPr>
        <dsp:cNvPr id="0" name=""/>
        <dsp:cNvSpPr/>
      </dsp:nvSpPr>
      <dsp:spPr>
        <a:xfrm>
          <a:off x="1698100" y="1402692"/>
          <a:ext cx="2416514" cy="906027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EDA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(</a:t>
          </a:r>
          <a:r>
            <a:rPr lang="en-IN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Exploratory Data Analysis</a:t>
          </a:r>
          <a:r>
            <a:rPr lang="en-US" sz="14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)</a:t>
          </a:r>
          <a:endParaRPr lang="en-IN" sz="14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sp:txBody>
      <dsp:txXfrm>
        <a:off x="1742337" y="1446929"/>
        <a:ext cx="2328040" cy="817553"/>
      </dsp:txXfrm>
    </dsp:sp>
    <dsp:sp modelId="{29ADE245-BAB0-4D4C-9A34-95BD5A1D24B8}">
      <dsp:nvSpPr>
        <dsp:cNvPr id="0" name=""/>
        <dsp:cNvSpPr/>
      </dsp:nvSpPr>
      <dsp:spPr>
        <a:xfrm>
          <a:off x="7146410" y="2367378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73CB5-B68D-40D5-8CDF-367E347456A5}">
      <dsp:nvSpPr>
        <dsp:cNvPr id="0" name=""/>
        <dsp:cNvSpPr/>
      </dsp:nvSpPr>
      <dsp:spPr>
        <a:xfrm rot="5400000">
          <a:off x="3157180" y="3059068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lumMod val="40000"/>
            <a:lumOff val="60000"/>
          </a:srgbClr>
        </a:solidFill>
        <a:ln>
          <a:solidFill>
            <a:srgbClr val="4472C4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18EBDE-47D4-4AC0-9C7C-E87B68F224D9}">
      <dsp:nvSpPr>
        <dsp:cNvPr id="0" name=""/>
        <dsp:cNvSpPr/>
      </dsp:nvSpPr>
      <dsp:spPr>
        <a:xfrm>
          <a:off x="2908890" y="2456953"/>
          <a:ext cx="2268059" cy="85775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PREPROCESSING</a:t>
          </a:r>
          <a:endParaRPr lang="en-IN" sz="14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sp:txBody>
      <dsp:txXfrm>
        <a:off x="2950769" y="2498832"/>
        <a:ext cx="2184301" cy="773992"/>
      </dsp:txXfrm>
    </dsp:sp>
    <dsp:sp modelId="{AFF7BE85-C783-4726-B1A1-6BC07F3935F5}">
      <dsp:nvSpPr>
        <dsp:cNvPr id="0" name=""/>
        <dsp:cNvSpPr/>
      </dsp:nvSpPr>
      <dsp:spPr>
        <a:xfrm>
          <a:off x="5718840" y="1997329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75DCB-55E7-4F34-A8F6-29D251AA4D55}">
      <dsp:nvSpPr>
        <dsp:cNvPr id="0" name=""/>
        <dsp:cNvSpPr/>
      </dsp:nvSpPr>
      <dsp:spPr>
        <a:xfrm rot="5400000">
          <a:off x="4267876" y="4157686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7E6E6">
            <a:lumMod val="75000"/>
          </a:srgbClr>
        </a:solidFill>
        <a:ln>
          <a:solidFill>
            <a:prstClr val="black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6166505-2DF0-4EDA-8291-57E33AC4EDC3}">
      <dsp:nvSpPr>
        <dsp:cNvPr id="0" name=""/>
        <dsp:cNvSpPr/>
      </dsp:nvSpPr>
      <dsp:spPr>
        <a:xfrm>
          <a:off x="4030224" y="3541686"/>
          <a:ext cx="2165963" cy="857750"/>
        </a:xfrm>
        <a:prstGeom prst="roundRect">
          <a:avLst>
            <a:gd name="adj" fmla="val 16670"/>
          </a:avLst>
        </a:prstGeom>
        <a:solidFill>
          <a:srgbClr val="70AD47">
            <a:lumMod val="75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SPLIT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TRAIN  and TEST Data</a:t>
          </a:r>
          <a:endParaRPr lang="en-IN" sz="16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sp:txBody>
      <dsp:txXfrm>
        <a:off x="4072103" y="3583565"/>
        <a:ext cx="2082205" cy="773992"/>
      </dsp:txXfrm>
    </dsp:sp>
    <dsp:sp modelId="{1E2C5CA9-527C-49F4-8DC4-FD113B2516A2}">
      <dsp:nvSpPr>
        <dsp:cNvPr id="0" name=""/>
        <dsp:cNvSpPr/>
      </dsp:nvSpPr>
      <dsp:spPr>
        <a:xfrm>
          <a:off x="5831073" y="3404872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94C5B-0295-4EA5-9542-348986C61FB5}">
      <dsp:nvSpPr>
        <dsp:cNvPr id="0" name=""/>
        <dsp:cNvSpPr/>
      </dsp:nvSpPr>
      <dsp:spPr>
        <a:xfrm rot="5400000">
          <a:off x="5417583" y="5153241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lumMod val="40000"/>
            <a:lumOff val="60000"/>
          </a:srgbClr>
        </a:solidFill>
        <a:ln>
          <a:solidFill>
            <a:srgbClr val="4472C4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5554AE-3CD1-401B-B817-753AA273067F}">
      <dsp:nvSpPr>
        <dsp:cNvPr id="0" name=""/>
        <dsp:cNvSpPr/>
      </dsp:nvSpPr>
      <dsp:spPr>
        <a:xfrm>
          <a:off x="5151584" y="4585159"/>
          <a:ext cx="2203486" cy="85775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Selection and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Training</a:t>
          </a:r>
        </a:p>
      </dsp:txBody>
      <dsp:txXfrm>
        <a:off x="5193463" y="4627038"/>
        <a:ext cx="2119728" cy="773992"/>
      </dsp:txXfrm>
    </dsp:sp>
    <dsp:sp modelId="{6D709178-8BE0-4961-A0A9-88CED5B222C3}">
      <dsp:nvSpPr>
        <dsp:cNvPr id="0" name=""/>
        <dsp:cNvSpPr/>
      </dsp:nvSpPr>
      <dsp:spPr>
        <a:xfrm>
          <a:off x="7862232" y="3892647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36E22-9DD0-4597-81EB-CF174A7EE3E8}">
      <dsp:nvSpPr>
        <dsp:cNvPr id="0" name=""/>
        <dsp:cNvSpPr/>
      </dsp:nvSpPr>
      <dsp:spPr>
        <a:xfrm>
          <a:off x="6263382" y="5625831"/>
          <a:ext cx="2240996" cy="857750"/>
        </a:xfrm>
        <a:prstGeom prst="roundRect">
          <a:avLst>
            <a:gd name="adj" fmla="val 16670"/>
          </a:avLst>
        </a:prstGeom>
        <a:solidFill>
          <a:srgbClr val="70AD47">
            <a:lumMod val="75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Evaluation</a:t>
          </a:r>
        </a:p>
      </dsp:txBody>
      <dsp:txXfrm>
        <a:off x="6305261" y="5667710"/>
        <a:ext cx="2157238" cy="773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43D4D-56F0-4E5C-9E48-498C01013502}">
      <dsp:nvSpPr>
        <dsp:cNvPr id="0" name=""/>
        <dsp:cNvSpPr/>
      </dsp:nvSpPr>
      <dsp:spPr>
        <a:xfrm>
          <a:off x="2840" y="62687"/>
          <a:ext cx="1537999" cy="9227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 Scoring</a:t>
          </a:r>
          <a:endParaRPr lang="en-IN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40" y="62687"/>
        <a:ext cx="1537999" cy="922799"/>
      </dsp:txXfrm>
    </dsp:sp>
    <dsp:sp modelId="{2855B0C0-E067-4E2F-929C-A52312911869}">
      <dsp:nvSpPr>
        <dsp:cNvPr id="0" name=""/>
        <dsp:cNvSpPr/>
      </dsp:nvSpPr>
      <dsp:spPr>
        <a:xfrm>
          <a:off x="1694640" y="62687"/>
          <a:ext cx="1537999" cy="922799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 Detection</a:t>
          </a:r>
          <a:endParaRPr lang="en-IN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94640" y="62687"/>
        <a:ext cx="1537999" cy="922799"/>
      </dsp:txXfrm>
    </dsp:sp>
    <dsp:sp modelId="{760220D3-C453-43FA-8B65-7F5B52BA6539}">
      <dsp:nvSpPr>
        <dsp:cNvPr id="0" name=""/>
        <dsp:cNvSpPr/>
      </dsp:nvSpPr>
      <dsp:spPr>
        <a:xfrm>
          <a:off x="3386440" y="62687"/>
          <a:ext cx="1537999" cy="9227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Predictive Analytics for Delinquency and Defaults</a:t>
          </a:r>
          <a:endParaRPr lang="en-IN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6440" y="62687"/>
        <a:ext cx="1537999" cy="922799"/>
      </dsp:txXfrm>
    </dsp:sp>
    <dsp:sp modelId="{A5D54624-6C9D-47FD-B50A-5D923FC71CB2}">
      <dsp:nvSpPr>
        <dsp:cNvPr id="0" name=""/>
        <dsp:cNvSpPr/>
      </dsp:nvSpPr>
      <dsp:spPr>
        <a:xfrm>
          <a:off x="5078239" y="62687"/>
          <a:ext cx="1537999" cy="922799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Anomaly Detection</a:t>
          </a:r>
        </a:p>
      </dsp:txBody>
      <dsp:txXfrm>
        <a:off x="5078239" y="62687"/>
        <a:ext cx="1537999" cy="922799"/>
      </dsp:txXfrm>
    </dsp:sp>
    <dsp:sp modelId="{1E0B3156-9310-4893-9E93-D155A486CD21}">
      <dsp:nvSpPr>
        <dsp:cNvPr id="0" name=""/>
        <dsp:cNvSpPr/>
      </dsp:nvSpPr>
      <dsp:spPr>
        <a:xfrm>
          <a:off x="6770039" y="62687"/>
          <a:ext cx="1537999" cy="9227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Customer Segmentation and Personalization</a:t>
          </a:r>
          <a:endParaRPr lang="en-IN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770039" y="62687"/>
        <a:ext cx="1537999" cy="922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8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6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9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12.wdp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19.wdp"/><Relationship Id="rId3" Type="http://schemas.microsoft.com/office/2007/relationships/hdphoto" Target="../media/hdphoto14.wdp"/><Relationship Id="rId7" Type="http://schemas.microsoft.com/office/2007/relationships/hdphoto" Target="../media/hdphoto16.wdp"/><Relationship Id="rId12" Type="http://schemas.openxmlformats.org/officeDocument/2006/relationships/image" Target="../media/image56.png"/><Relationship Id="rId17" Type="http://schemas.microsoft.com/office/2007/relationships/hdphoto" Target="../media/hdphoto21.wdp"/><Relationship Id="rId2" Type="http://schemas.openxmlformats.org/officeDocument/2006/relationships/image" Target="../media/image51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microsoft.com/office/2007/relationships/hdphoto" Target="../media/hdphoto18.wdp"/><Relationship Id="rId5" Type="http://schemas.microsoft.com/office/2007/relationships/hdphoto" Target="../media/hdphoto15.wdp"/><Relationship Id="rId15" Type="http://schemas.microsoft.com/office/2007/relationships/hdphoto" Target="../media/hdphoto20.wdp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microsoft.com/office/2007/relationships/hdphoto" Target="../media/hdphoto17.wdp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hdphoto" Target="../media/hdphoto23.wdp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hdphoto" Target="../media/hdphoto3.wdp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61CB4-EFD8-4FB2-AC1D-5731103B6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-746" r="1676" b="448"/>
          <a:stretch/>
        </p:blipFill>
        <p:spPr>
          <a:xfrm>
            <a:off x="615843" y="457200"/>
            <a:ext cx="7912319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5AB3DA-940A-D577-FA37-54817ADD156C}"/>
              </a:ext>
            </a:extLst>
          </p:cNvPr>
          <p:cNvSpPr txBox="1"/>
          <p:nvPr/>
        </p:nvSpPr>
        <p:spPr>
          <a:xfrm>
            <a:off x="1990046" y="1531574"/>
            <a:ext cx="425563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400">
              <a:solidFill>
                <a:schemeClr val="accent2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08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Bent 12">
            <a:extLst>
              <a:ext uri="{FF2B5EF4-FFF2-40B4-BE49-F238E27FC236}">
                <a16:creationId xmlns:a16="http://schemas.microsoft.com/office/drawing/2014/main" id="{197EEC9F-41CF-3BC5-5D37-F0724120D205}"/>
              </a:ext>
            </a:extLst>
          </p:cNvPr>
          <p:cNvSpPr/>
          <p:nvPr/>
        </p:nvSpPr>
        <p:spPr>
          <a:xfrm flipH="1">
            <a:off x="6031242" y="1309474"/>
            <a:ext cx="1297858" cy="3896390"/>
          </a:xfrm>
          <a:prstGeom prst="bentArrow">
            <a:avLst>
              <a:gd name="adj1" fmla="val 9849"/>
              <a:gd name="adj2" fmla="val 25000"/>
              <a:gd name="adj3" fmla="val 25000"/>
              <a:gd name="adj4" fmla="val 3162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6FC04-3469-BFC6-71F6-C7C14638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1" y="2466352"/>
            <a:ext cx="5290697" cy="424079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CF67A-DFE9-7516-D1E8-65DA6723F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0" y="885691"/>
            <a:ext cx="5290697" cy="145158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1DEED-47A3-840F-B6F2-D9EDD4043794}"/>
              </a:ext>
            </a:extLst>
          </p:cNvPr>
          <p:cNvSpPr txBox="1"/>
          <p:nvPr/>
        </p:nvSpPr>
        <p:spPr>
          <a:xfrm>
            <a:off x="6184489" y="5528272"/>
            <a:ext cx="2625214" cy="10215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Heatmap to Understand the correlation between features</a:t>
            </a:r>
            <a:endParaRPr lang="en-IN" sz="1800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E658-29A3-E1BF-1F28-008713F78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9157" y="3892904"/>
            <a:ext cx="3339886" cy="75672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E8572C-0309-5BE7-0565-6746FA996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6571" y="2314622"/>
            <a:ext cx="3340800" cy="65047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94BB1-4EC7-0858-7F38-69F510B78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6571" y="4766229"/>
            <a:ext cx="3323386" cy="44982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1B5558-C418-487D-BBF8-E100E6758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4571" y="3073084"/>
            <a:ext cx="3322800" cy="44821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37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86CAF8-8BE5-C344-D0AD-83FD4D5F9DDB}"/>
              </a:ext>
            </a:extLst>
          </p:cNvPr>
          <p:cNvSpPr txBox="1"/>
          <p:nvPr/>
        </p:nvSpPr>
        <p:spPr>
          <a:xfrm>
            <a:off x="1138811" y="560072"/>
            <a:ext cx="2304207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Dividing dataset into “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x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” and “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y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0FD67-625E-34B5-45EC-C192A8D2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5" y="1557034"/>
            <a:ext cx="4176122" cy="61727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63A715-0421-B5FF-4124-D8795BB47AD9}"/>
              </a:ext>
            </a:extLst>
          </p:cNvPr>
          <p:cNvSpPr txBox="1"/>
          <p:nvPr/>
        </p:nvSpPr>
        <p:spPr>
          <a:xfrm>
            <a:off x="357499" y="2801429"/>
            <a:ext cx="3866829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Dividing dataset into Training Data and Testing Data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2DF89-C6E6-B984-7B41-CA51949DC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153" y="3896259"/>
            <a:ext cx="7948349" cy="44199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2FCDB-B6FB-BC08-3C8B-44E403EF1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776" y="2570898"/>
            <a:ext cx="3787468" cy="76206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24292E-E9AF-D8E9-37B1-81D8FC835D5D}"/>
              </a:ext>
            </a:extLst>
          </p:cNvPr>
          <p:cNvSpPr txBox="1"/>
          <p:nvPr/>
        </p:nvSpPr>
        <p:spPr>
          <a:xfrm>
            <a:off x="5425407" y="1476102"/>
            <a:ext cx="2304207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Standardize the feature data (x)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64FB9F-D736-F782-A010-40037BE23FC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4" y="4871487"/>
            <a:ext cx="1556339" cy="1556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870183-6B3D-85AD-9818-7530140FA2B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86" y="4857762"/>
            <a:ext cx="1556339" cy="1556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3332EA-1C2B-8A03-FE71-6938C164B83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8" y="4941897"/>
            <a:ext cx="1472204" cy="14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8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C08D07-F3EC-8782-2CC7-B584CF1922B8}"/>
              </a:ext>
            </a:extLst>
          </p:cNvPr>
          <p:cNvSpPr txBox="1"/>
          <p:nvPr/>
        </p:nvSpPr>
        <p:spPr>
          <a:xfrm>
            <a:off x="3075036" y="162683"/>
            <a:ext cx="34658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MODEL SELECTION AND TRAINING</a:t>
            </a:r>
            <a:endParaRPr lang="en-US" sz="105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43CC8-8355-7099-30C7-CA72BCB72AD2}"/>
              </a:ext>
            </a:extLst>
          </p:cNvPr>
          <p:cNvSpPr txBox="1"/>
          <p:nvPr/>
        </p:nvSpPr>
        <p:spPr>
          <a:xfrm>
            <a:off x="2379754" y="989537"/>
            <a:ext cx="102862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Model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BDFFF-7341-1EFC-2BE5-2E0D62C495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63" y="1514103"/>
            <a:ext cx="3827809" cy="2002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D7789-CA61-DEC4-AEDF-CC9FA14BD1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28503" y="1484890"/>
            <a:ext cx="3692331" cy="1403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BDF61-043F-4150-0397-E61A5FB9A017}"/>
              </a:ext>
            </a:extLst>
          </p:cNvPr>
          <p:cNvSpPr txBox="1"/>
          <p:nvPr/>
        </p:nvSpPr>
        <p:spPr>
          <a:xfrm>
            <a:off x="5996521" y="988307"/>
            <a:ext cx="2262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Classification report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8BEFB-5B24-5317-CA85-05A3400FB3C2}"/>
              </a:ext>
            </a:extLst>
          </p:cNvPr>
          <p:cNvSpPr txBox="1"/>
          <p:nvPr/>
        </p:nvSpPr>
        <p:spPr>
          <a:xfrm rot="16200000">
            <a:off x="-1264559" y="2110302"/>
            <a:ext cx="289845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RandomForestClassifier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AF836-3CB7-74A4-755B-F65A95A54418}"/>
              </a:ext>
            </a:extLst>
          </p:cNvPr>
          <p:cNvSpPr txBox="1"/>
          <p:nvPr/>
        </p:nvSpPr>
        <p:spPr>
          <a:xfrm rot="5400000">
            <a:off x="7625439" y="5267253"/>
            <a:ext cx="239079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Support Vector Machine (SVM)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839C9-1894-CAD2-6263-6BEDE2E7FD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25616" y="4644495"/>
            <a:ext cx="4054223" cy="2002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373803-2977-D1AC-F654-4077D9BC0286}"/>
              </a:ext>
            </a:extLst>
          </p:cNvPr>
          <p:cNvSpPr txBox="1"/>
          <p:nvPr/>
        </p:nvSpPr>
        <p:spPr>
          <a:xfrm>
            <a:off x="5634608" y="4210357"/>
            <a:ext cx="102862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Model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E462E7-4065-2E86-3960-34D6FB2C61BB}"/>
              </a:ext>
            </a:extLst>
          </p:cNvPr>
          <p:cNvCxnSpPr/>
          <p:nvPr/>
        </p:nvCxnSpPr>
        <p:spPr>
          <a:xfrm>
            <a:off x="0" y="3962400"/>
            <a:ext cx="9144001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1194DA-C5A2-B298-3DCE-066226214DFE}"/>
              </a:ext>
            </a:extLst>
          </p:cNvPr>
          <p:cNvSpPr txBox="1"/>
          <p:nvPr/>
        </p:nvSpPr>
        <p:spPr>
          <a:xfrm>
            <a:off x="812460" y="4210646"/>
            <a:ext cx="2262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Classification report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C7838-19CF-AA92-8B58-75741F95FE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4665" y="4652199"/>
            <a:ext cx="3693600" cy="1383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B39843-6F0A-CB5A-100D-42198222358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69268" y="3089350"/>
            <a:ext cx="3610800" cy="279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79CF9-084C-DA1D-134C-408ED022ECE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6065" y="6242491"/>
            <a:ext cx="3610800" cy="281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221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C08D07-F3EC-8782-2CC7-B584CF1922B8}"/>
              </a:ext>
            </a:extLst>
          </p:cNvPr>
          <p:cNvSpPr txBox="1"/>
          <p:nvPr/>
        </p:nvSpPr>
        <p:spPr>
          <a:xfrm>
            <a:off x="3075036" y="162683"/>
            <a:ext cx="34658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MODEL SELECTION AND TRAINING</a:t>
            </a:r>
            <a:endParaRPr lang="en-US" sz="105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43CC8-8355-7099-30C7-CA72BCB72AD2}"/>
              </a:ext>
            </a:extLst>
          </p:cNvPr>
          <p:cNvSpPr txBox="1"/>
          <p:nvPr/>
        </p:nvSpPr>
        <p:spPr>
          <a:xfrm>
            <a:off x="2379754" y="989537"/>
            <a:ext cx="102862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Model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BDF61-043F-4150-0397-E61A5FB9A017}"/>
              </a:ext>
            </a:extLst>
          </p:cNvPr>
          <p:cNvSpPr txBox="1"/>
          <p:nvPr/>
        </p:nvSpPr>
        <p:spPr>
          <a:xfrm>
            <a:off x="5996521" y="988307"/>
            <a:ext cx="2262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Classification report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8BEFB-5B24-5317-CA85-05A3400FB3C2}"/>
              </a:ext>
            </a:extLst>
          </p:cNvPr>
          <p:cNvSpPr txBox="1"/>
          <p:nvPr/>
        </p:nvSpPr>
        <p:spPr>
          <a:xfrm rot="16200000">
            <a:off x="-1068863" y="1914606"/>
            <a:ext cx="25070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Logistic Regression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AF836-3CB7-74A4-755B-F65A95A54418}"/>
              </a:ext>
            </a:extLst>
          </p:cNvPr>
          <p:cNvSpPr txBox="1"/>
          <p:nvPr/>
        </p:nvSpPr>
        <p:spPr>
          <a:xfrm rot="5400000">
            <a:off x="7625439" y="5267253"/>
            <a:ext cx="239079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Gradient Boosting Classifier (XGBoost)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73803-2977-D1AC-F654-4077D9BC0286}"/>
              </a:ext>
            </a:extLst>
          </p:cNvPr>
          <p:cNvSpPr txBox="1"/>
          <p:nvPr/>
        </p:nvSpPr>
        <p:spPr>
          <a:xfrm>
            <a:off x="5770418" y="3823786"/>
            <a:ext cx="102862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Model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E462E7-4065-2E86-3960-34D6FB2C61BB}"/>
              </a:ext>
            </a:extLst>
          </p:cNvPr>
          <p:cNvCxnSpPr/>
          <p:nvPr/>
        </p:nvCxnSpPr>
        <p:spPr>
          <a:xfrm>
            <a:off x="0" y="3667433"/>
            <a:ext cx="9144001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1194DA-C5A2-B298-3DCE-066226214DFE}"/>
              </a:ext>
            </a:extLst>
          </p:cNvPr>
          <p:cNvSpPr txBox="1"/>
          <p:nvPr/>
        </p:nvSpPr>
        <p:spPr>
          <a:xfrm>
            <a:off x="812460" y="4025691"/>
            <a:ext cx="2262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Classification report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CBCF47-DD06-15D9-BD92-7673980F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7267" y="1516513"/>
            <a:ext cx="4053600" cy="1654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D1B576-D743-3587-BA1E-879C788745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27234" y="1445520"/>
            <a:ext cx="3693600" cy="1450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0F5EF8-9052-EF43-CC3C-AB06C1D813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41018" y="4326749"/>
            <a:ext cx="3887426" cy="2390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E99AA0-DB1D-FF0F-6BDA-E13FFF6149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78076" y="4555842"/>
            <a:ext cx="3693600" cy="138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B36799-5256-5D7F-D52E-4D5FC1CAB5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68634" y="3058474"/>
            <a:ext cx="3610800" cy="303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C8FA08-B303-F017-7220-F01C5EC26FA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78076" y="6180284"/>
            <a:ext cx="3610800" cy="318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293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D3A97F-3172-40A4-3C78-2B48657F5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37212"/>
              </p:ext>
            </p:extLst>
          </p:nvPr>
        </p:nvGraphicFramePr>
        <p:xfrm>
          <a:off x="158545" y="576727"/>
          <a:ext cx="8826909" cy="609734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210432">
                  <a:extLst>
                    <a:ext uri="{9D8B030D-6E8A-4147-A177-3AD203B41FA5}">
                      <a16:colId xmlns:a16="http://schemas.microsoft.com/office/drawing/2014/main" val="1570418822"/>
                    </a:ext>
                  </a:extLst>
                </a:gridCol>
                <a:gridCol w="1493871">
                  <a:extLst>
                    <a:ext uri="{9D8B030D-6E8A-4147-A177-3AD203B41FA5}">
                      <a16:colId xmlns:a16="http://schemas.microsoft.com/office/drawing/2014/main" val="231161554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541928335"/>
                    </a:ext>
                  </a:extLst>
                </a:gridCol>
                <a:gridCol w="2989006">
                  <a:extLst>
                    <a:ext uri="{9D8B030D-6E8A-4147-A177-3AD203B41FA5}">
                      <a16:colId xmlns:a16="http://schemas.microsoft.com/office/drawing/2014/main" val="2757416935"/>
                    </a:ext>
                  </a:extLst>
                </a:gridCol>
              </a:tblGrid>
              <a:tr h="839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</a:rPr>
                        <a:t>ALGORITHM</a:t>
                      </a:r>
                      <a:endParaRPr lang="en-IN" dirty="0">
                        <a:solidFill>
                          <a:srgbClr val="1C1A5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anose="02050604050505020204" pitchFamily="18" charset="0"/>
                      </a:endParaRPr>
                    </a:p>
                    <a:p>
                      <a:pPr algn="ctr"/>
                      <a:endParaRPr lang="en-IN" dirty="0">
                        <a:solidFill>
                          <a:srgbClr val="1C1A5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ACCURACY</a:t>
                      </a:r>
                      <a:endParaRPr lang="en-IN" sz="1800" b="1" kern="1200" dirty="0">
                        <a:solidFill>
                          <a:srgbClr val="1C1A5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CONFUSION MATRIX</a:t>
                      </a:r>
                      <a:endParaRPr lang="en-IN" sz="1800" b="1" kern="1200" dirty="0">
                        <a:solidFill>
                          <a:srgbClr val="1C1A5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N" dirty="0">
                        <a:solidFill>
                          <a:srgbClr val="1C1A5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CLASSIFICATTION REPORT</a:t>
                      </a:r>
                      <a:endParaRPr lang="en-IN" sz="1800" b="1" kern="1200" dirty="0">
                        <a:solidFill>
                          <a:srgbClr val="1C1A5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N" dirty="0">
                        <a:solidFill>
                          <a:srgbClr val="1C1A5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145538"/>
                  </a:ext>
                </a:extLst>
              </a:tr>
              <a:tr h="1263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RandomForestClassifier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ejaVu Sans "/>
                          <a:ea typeface="+mn-ea"/>
                          <a:cs typeface="+mn-cs"/>
                        </a:rPr>
                        <a:t>99.979776%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68015"/>
                  </a:ext>
                </a:extLst>
              </a:tr>
              <a:tr h="1390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Support Vector Machine (SVM)</a:t>
                      </a:r>
                    </a:p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ejaVu Sans "/>
                          <a:ea typeface="+mn-ea"/>
                          <a:cs typeface="+mn-cs"/>
                        </a:rPr>
                        <a:t>99.708950%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96980"/>
                  </a:ext>
                </a:extLst>
              </a:tr>
              <a:tr h="1272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Logistic Regression</a:t>
                      </a:r>
                    </a:p>
                    <a:p>
                      <a:endParaRPr lang="en-IN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ejaVu Sans "/>
                          <a:ea typeface="+mn-ea"/>
                          <a:cs typeface="+mn-cs"/>
                        </a:rPr>
                        <a:t>96.495963%</a:t>
                      </a:r>
                    </a:p>
                    <a:p>
                      <a:endParaRPr lang="en-IN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63378"/>
                  </a:ext>
                </a:extLst>
              </a:tr>
              <a:tr h="125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Gradient Boosting Classifier (XGBoost</a:t>
                      </a:r>
                      <a:r>
                        <a:rPr lang="en-IN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ejaVu Sans "/>
                          <a:ea typeface="+mn-ea"/>
                          <a:cs typeface="+mn-cs"/>
                        </a:rPr>
                        <a:t>99.970103%</a:t>
                      </a:r>
                    </a:p>
                    <a:p>
                      <a:pPr algn="ctr"/>
                      <a:endParaRPr lang="en-IN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0699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540292A-2A70-A055-7EEB-4B6390E3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2008" y="1811642"/>
            <a:ext cx="1836000" cy="638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FEE2C-5FEC-C219-35F9-EDD2F2E80D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1794" y="1622282"/>
            <a:ext cx="2703600" cy="1017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C6C9F-E9F2-F991-F1BB-6114EA2997D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6762" y="3123030"/>
            <a:ext cx="1706400" cy="661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143C99-BFD6-C468-4F79-7833A72CD83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1794" y="2924939"/>
            <a:ext cx="2703600" cy="10081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8C68C7-30A7-9408-BBFE-502B82A95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562" y="4479217"/>
            <a:ext cx="1918800" cy="6099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8B9754-DE0D-D5D7-F1A9-ADB8F0EA9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1794" y="4263604"/>
            <a:ext cx="2703600" cy="1010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84B83E-C8FC-80AB-D2B1-27FBA42C5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608" y="5742535"/>
            <a:ext cx="1558800" cy="801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E79125-D524-4168-CC97-6A8BCB7C8E5A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1794" y="5562655"/>
            <a:ext cx="2685600" cy="1032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4150C-B7B2-50BC-FE4C-608E5F3CFD38}"/>
              </a:ext>
            </a:extLst>
          </p:cNvPr>
          <p:cNvSpPr txBox="1"/>
          <p:nvPr/>
        </p:nvSpPr>
        <p:spPr>
          <a:xfrm>
            <a:off x="2936952" y="19665"/>
            <a:ext cx="327009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CAMPARISION</a:t>
            </a:r>
            <a:endParaRPr lang="en-IN" sz="28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14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4676E-E05B-7FC5-5F49-363E34E2C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477" y="2104104"/>
            <a:ext cx="4254532" cy="4500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D542F-3B96-5C19-BAF5-AEEE957B9247}"/>
              </a:ext>
            </a:extLst>
          </p:cNvPr>
          <p:cNvSpPr txBox="1"/>
          <p:nvPr/>
        </p:nvSpPr>
        <p:spPr>
          <a:xfrm>
            <a:off x="5540477" y="5501134"/>
            <a:ext cx="2625214" cy="10215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Summarizing the Accuracy Scores of the 4 Models</a:t>
            </a:r>
            <a:endParaRPr lang="en-IN" sz="1800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9EEE4-BA09-E7B3-A2A4-610B20CCB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477" y="335310"/>
            <a:ext cx="6646607" cy="159768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39AE5-20BD-6FF4-7272-957997C505A6}"/>
              </a:ext>
            </a:extLst>
          </p:cNvPr>
          <p:cNvSpPr txBox="1"/>
          <p:nvPr/>
        </p:nvSpPr>
        <p:spPr>
          <a:xfrm>
            <a:off x="4984955" y="2217997"/>
            <a:ext cx="3588774" cy="13475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his shows tha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t out of the 4 Models, the RainForestClassifier performs the best by returning the best accuracy</a:t>
            </a:r>
            <a:endParaRPr lang="en-IN" sz="1800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22321A-7DF3-8F84-BD80-7841276D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alphaModFix amt="9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01" y="3615728"/>
            <a:ext cx="1708355" cy="170835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BECD8D6B-036C-1E4B-3629-83FBC64C6545}"/>
              </a:ext>
            </a:extLst>
          </p:cNvPr>
          <p:cNvSpPr/>
          <p:nvPr/>
        </p:nvSpPr>
        <p:spPr>
          <a:xfrm>
            <a:off x="4257368" y="2320413"/>
            <a:ext cx="744413" cy="2604591"/>
          </a:xfrm>
          <a:prstGeom prst="rightBrace">
            <a:avLst>
              <a:gd name="adj1" fmla="val 8333"/>
              <a:gd name="adj2" fmla="val 161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995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F926AB7E-6A1E-D484-0CA2-0772FF915822}"/>
              </a:ext>
            </a:extLst>
          </p:cNvPr>
          <p:cNvSpPr/>
          <p:nvPr/>
        </p:nvSpPr>
        <p:spPr>
          <a:xfrm>
            <a:off x="3154843" y="1976025"/>
            <a:ext cx="5989157" cy="646331"/>
          </a:xfrm>
          <a:prstGeom prst="rightArrow">
            <a:avLst>
              <a:gd name="adj1" fmla="val 50000"/>
              <a:gd name="adj2" fmla="val 8042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3B68B-4CEC-9152-0D04-A563FD9C4A85}"/>
              </a:ext>
            </a:extLst>
          </p:cNvPr>
          <p:cNvSpPr txBox="1"/>
          <p:nvPr/>
        </p:nvSpPr>
        <p:spPr>
          <a:xfrm>
            <a:off x="2888226" y="365941"/>
            <a:ext cx="336754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CONCLUSION</a:t>
            </a:r>
            <a:endParaRPr lang="en-IN" sz="28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86B3-87F8-E1A7-7685-03737A3AEBF4}"/>
              </a:ext>
            </a:extLst>
          </p:cNvPr>
          <p:cNvSpPr txBox="1"/>
          <p:nvPr/>
        </p:nvSpPr>
        <p:spPr>
          <a:xfrm>
            <a:off x="1070396" y="3622339"/>
            <a:ext cx="64660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Machine learning can be applied in various ways within the financial industry, including credit card processing and fraud detection</a:t>
            </a:r>
            <a:r>
              <a:rPr lang="en-IN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1B3824-F845-1D0D-5439-8A4E83661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7611"/>
              </p:ext>
            </p:extLst>
          </p:nvPr>
        </p:nvGraphicFramePr>
        <p:xfrm>
          <a:off x="147974" y="4374936"/>
          <a:ext cx="8310880" cy="1048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C51B60-9AB0-1732-DE4D-85C093691354}"/>
              </a:ext>
            </a:extLst>
          </p:cNvPr>
          <p:cNvSpPr txBox="1"/>
          <p:nvPr/>
        </p:nvSpPr>
        <p:spPr>
          <a:xfrm>
            <a:off x="246703" y="5620230"/>
            <a:ext cx="865059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In Summary Machine learning in credit cards is an evolving field, and advancements in technology continue to shape how financial institutions manage risk, enhance customer experiences, and combat fraud. </a:t>
            </a:r>
            <a:endParaRPr lang="en-IN" dirty="0">
              <a:solidFill>
                <a:srgbClr val="00206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8AEAD-0012-3313-6171-F9412E429056}"/>
              </a:ext>
            </a:extLst>
          </p:cNvPr>
          <p:cNvSpPr txBox="1"/>
          <p:nvPr/>
        </p:nvSpPr>
        <p:spPr>
          <a:xfrm>
            <a:off x="147974" y="1621703"/>
            <a:ext cx="300686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A </a:t>
            </a:r>
            <a:r>
              <a:rPr lang="en-IN" b="1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Credit card Fraud detection </a:t>
            </a:r>
            <a:r>
              <a:rPr lang="en-IN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model can provide valuable insights and support in Banking and Financial Service domain in the following ways: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B69F1A-F38A-3CD5-1EA8-FDBA51E0FC7C}"/>
              </a:ext>
            </a:extLst>
          </p:cNvPr>
          <p:cNvGrpSpPr/>
          <p:nvPr/>
        </p:nvGrpSpPr>
        <p:grpSpPr>
          <a:xfrm>
            <a:off x="3488866" y="1237770"/>
            <a:ext cx="5040888" cy="2024637"/>
            <a:chOff x="1925537" y="2059632"/>
            <a:chExt cx="5040888" cy="202463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526EF5-8C52-6CBC-EC98-89CE31BC1EA9}"/>
                </a:ext>
              </a:extLst>
            </p:cNvPr>
            <p:cNvSpPr/>
            <p:nvPr/>
          </p:nvSpPr>
          <p:spPr>
            <a:xfrm>
              <a:off x="1925537" y="2059632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b="1" i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Reduced Financial Loss</a:t>
              </a:r>
              <a:endParaRPr lang="en-IN" sz="1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1AF078C-3672-2751-E893-3DF5AA51A05A}"/>
                </a:ext>
              </a:extLst>
            </p:cNvPr>
            <p:cNvSpPr/>
            <p:nvPr/>
          </p:nvSpPr>
          <p:spPr>
            <a:xfrm>
              <a:off x="3617337" y="2059632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Improved Authentication Measures: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A5CCF9-14B2-791B-0DE2-B9F9266C39A8}"/>
                </a:ext>
              </a:extLst>
            </p:cNvPr>
            <p:cNvSpPr/>
            <p:nvPr/>
          </p:nvSpPr>
          <p:spPr>
            <a:xfrm>
              <a:off x="1925537" y="3161470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Adaptive Learning:</a:t>
              </a: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A68B459-07FE-2B93-7713-AA8EE73A05FE}"/>
                </a:ext>
              </a:extLst>
            </p:cNvPr>
            <p:cNvSpPr/>
            <p:nvPr/>
          </p:nvSpPr>
          <p:spPr>
            <a:xfrm>
              <a:off x="3656830" y="3161469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Real-time Monitoring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C2E43-56CC-EF20-3916-370DC885B5C6}"/>
                </a:ext>
              </a:extLst>
            </p:cNvPr>
            <p:cNvSpPr/>
            <p:nvPr/>
          </p:nvSpPr>
          <p:spPr>
            <a:xfrm>
              <a:off x="5428426" y="2059632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Prevention of Reputation Damage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2FD941-D4B4-6D95-DB36-70B18C95861D}"/>
                </a:ext>
              </a:extLst>
            </p:cNvPr>
            <p:cNvSpPr/>
            <p:nvPr/>
          </p:nvSpPr>
          <p:spPr>
            <a:xfrm>
              <a:off x="5388123" y="3161468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Enhanced Customer Trust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30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DDE45A-66C4-7D42-867F-3CAF233494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49" y="1127912"/>
            <a:ext cx="4316702" cy="4316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C0720-7810-7FBD-A80C-E3AF896A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03" y="1196738"/>
            <a:ext cx="4316702" cy="431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FF594-5E55-DE39-82DA-1B6F3F36F16B}"/>
              </a:ext>
            </a:extLst>
          </p:cNvPr>
          <p:cNvSpPr txBox="1"/>
          <p:nvPr/>
        </p:nvSpPr>
        <p:spPr>
          <a:xfrm>
            <a:off x="-200569" y="6319114"/>
            <a:ext cx="3667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Use Your Cre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dit Card Wisely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!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A6E3F0-016B-3681-D94A-17ED13A5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6339">
            <a:off x="267958" y="116431"/>
            <a:ext cx="1000127" cy="1000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803E9-D45A-1FAC-6071-7891A460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020" y="196611"/>
            <a:ext cx="1000127" cy="10001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615A72-A528-7B52-3F22-DC3488C2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6339">
            <a:off x="7509416" y="5664219"/>
            <a:ext cx="1000127" cy="10001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D1137C-5755-6BEB-5FAB-CB1BBAD8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74478" y="5744399"/>
            <a:ext cx="1000127" cy="10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BDB90223-5D15-41E3-9664-BD96C3BD2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21" r="28864"/>
          <a:stretch/>
        </p:blipFill>
        <p:spPr>
          <a:xfrm>
            <a:off x="3984921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A7C7-4F37-4807-89DC-50EF4BBEB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091" y="893087"/>
            <a:ext cx="1198827" cy="310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40483-23A1-4052-3556-7168E070B99E}"/>
              </a:ext>
            </a:extLst>
          </p:cNvPr>
          <p:cNvSpPr txBox="1"/>
          <p:nvPr/>
        </p:nvSpPr>
        <p:spPr>
          <a:xfrm>
            <a:off x="5010853" y="3773374"/>
            <a:ext cx="20997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CF9EBF-21C9-94D1-2B29-5308BE9C0165}"/>
              </a:ext>
            </a:extLst>
          </p:cNvPr>
          <p:cNvSpPr/>
          <p:nvPr/>
        </p:nvSpPr>
        <p:spPr>
          <a:xfrm>
            <a:off x="47688" y="1824994"/>
            <a:ext cx="3470787" cy="152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036198-965F-7EC8-BD20-A9AC34F171B5}"/>
              </a:ext>
            </a:extLst>
          </p:cNvPr>
          <p:cNvSpPr txBox="1"/>
          <p:nvPr/>
        </p:nvSpPr>
        <p:spPr>
          <a:xfrm>
            <a:off x="128979" y="1297483"/>
            <a:ext cx="7374412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5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CREDIT CARD FRAUD  Detection</a:t>
            </a:r>
            <a:endParaRPr lang="en-IN" sz="65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BC0D60-5A18-6099-E470-BEF672A3F717}"/>
              </a:ext>
            </a:extLst>
          </p:cNvPr>
          <p:cNvSpPr txBox="1"/>
          <p:nvPr/>
        </p:nvSpPr>
        <p:spPr>
          <a:xfrm>
            <a:off x="47686" y="6074439"/>
            <a:ext cx="315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BY </a:t>
            </a:r>
          </a:p>
          <a:p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Royston Rodrigues</a:t>
            </a:r>
            <a:endParaRPr lang="en-IN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118BFE-F597-F08B-B9BC-B09FD183E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643">
            <a:off x="5749499" y="4252341"/>
            <a:ext cx="1539687" cy="1539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CD8F5-709D-C4AA-09FB-83FC94B7B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1536">
            <a:off x="7312574" y="5064097"/>
            <a:ext cx="1265426" cy="1265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0CCD0D-33D1-10F1-6139-1EF58C5CC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0544">
            <a:off x="4724068" y="5335424"/>
            <a:ext cx="1264833" cy="12648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F56D66-E667-7179-AC12-4636A6F40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0544">
            <a:off x="4671939" y="5388019"/>
            <a:ext cx="1264833" cy="1264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FD817-D6A6-9458-C245-8EA27F9AA7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643">
            <a:off x="5688891" y="4238955"/>
            <a:ext cx="1539687" cy="15396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2DA88F-E6D4-EB02-51B3-4600EF6F0B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1536">
            <a:off x="7289410" y="5107974"/>
            <a:ext cx="1265426" cy="126542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7BD6826-3631-E331-74C5-5404F2D5824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1959" flipH="1">
            <a:off x="6373659" y="3071619"/>
            <a:ext cx="704510" cy="7045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FA222C-2D93-96C4-B116-978A8FEFA0C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0998">
            <a:off x="6358240" y="6294560"/>
            <a:ext cx="719696" cy="7196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E026ED9-5F9C-DC62-2870-CFAECB38A3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5865">
            <a:off x="7910857" y="3899498"/>
            <a:ext cx="689238" cy="6892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F2F24BB-D796-88E8-F9C7-2402819F6F6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8308">
            <a:off x="8583009" y="1345017"/>
            <a:ext cx="417914" cy="4179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7732ACF-D339-53FE-BC63-BF639423ECF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179">
            <a:off x="8247185" y="6446636"/>
            <a:ext cx="822711" cy="8227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5E93DC-5662-C1F8-90DA-2C47AFB66D0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608">
            <a:off x="4272281" y="4797001"/>
            <a:ext cx="732511" cy="7325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2966F9-7553-CEDD-C398-A4322FBBADC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97054">
            <a:off x="4654924" y="6686424"/>
            <a:ext cx="671734" cy="6717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15AC055-5963-3F35-AB87-E4D76EF1104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4984">
            <a:off x="4169074" y="2110930"/>
            <a:ext cx="1881985" cy="18819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3CC16C4-279A-693D-C5DA-2C67DD7FA18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8745">
            <a:off x="8757824" y="4917274"/>
            <a:ext cx="968167" cy="9681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E2402D3-DBCF-C81C-FE79-EEE2543469F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5608">
            <a:off x="7617070" y="2850391"/>
            <a:ext cx="610111" cy="6101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B9993E-1DD9-A55B-0135-B1C6951CD63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27477">
            <a:off x="8861584" y="2853677"/>
            <a:ext cx="711792" cy="7117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E7DB19F-28BC-F140-1327-375E9A7BAC3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208">
            <a:off x="7163705" y="1847596"/>
            <a:ext cx="573587" cy="5735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8EF74A1-E6A3-92A0-2790-019BAA1858D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6101">
            <a:off x="8316454" y="2000466"/>
            <a:ext cx="573587" cy="5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22291E-7EC0-21E7-2A16-626065BF60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231" y="248766"/>
            <a:ext cx="4893556" cy="4893556"/>
          </a:xfrm>
          <a:prstGeom prst="rect">
            <a:avLst/>
          </a:prstGeom>
        </p:spPr>
      </p:pic>
      <p:sp>
        <p:nvSpPr>
          <p:cNvPr id="5" name="Cloud 6">
            <a:extLst>
              <a:ext uri="{FF2B5EF4-FFF2-40B4-BE49-F238E27FC236}">
                <a16:creationId xmlns:a16="http://schemas.microsoft.com/office/drawing/2014/main" id="{43F5C326-E6B3-85BE-2A55-43BCCFFEA57D}"/>
              </a:ext>
            </a:extLst>
          </p:cNvPr>
          <p:cNvSpPr/>
          <p:nvPr/>
        </p:nvSpPr>
        <p:spPr>
          <a:xfrm>
            <a:off x="88370" y="1421688"/>
            <a:ext cx="3509927" cy="1691889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813 w 43256"/>
              <a:gd name="connsiteY8" fmla="*/ 26606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027 w 43256"/>
              <a:gd name="connsiteY8" fmla="*/ 2471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027" y="24710"/>
                </a:moveTo>
                <a:cubicBezTo>
                  <a:pt x="39031" y="26038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B44C0-3652-9B8E-48F1-AC7789F074AD}"/>
              </a:ext>
            </a:extLst>
          </p:cNvPr>
          <p:cNvSpPr txBox="1"/>
          <p:nvPr/>
        </p:nvSpPr>
        <p:spPr>
          <a:xfrm>
            <a:off x="446884" y="1721328"/>
            <a:ext cx="279289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sz="13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“An inclusive term for fraud committed using a payment card, such as a credit card or debit card.”</a:t>
            </a:r>
            <a:endParaRPr lang="en-IN" sz="13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73D33-C833-EFE1-E157-AB0244AA4A60}"/>
              </a:ext>
            </a:extLst>
          </p:cNvPr>
          <p:cNvSpPr/>
          <p:nvPr/>
        </p:nvSpPr>
        <p:spPr>
          <a:xfrm>
            <a:off x="1394774" y="1135655"/>
            <a:ext cx="242071" cy="242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i="1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2F0E3FCF-2A70-A54D-222D-D501ACDA9784}"/>
              </a:ext>
            </a:extLst>
          </p:cNvPr>
          <p:cNvSpPr/>
          <p:nvPr/>
        </p:nvSpPr>
        <p:spPr>
          <a:xfrm>
            <a:off x="88370" y="145877"/>
            <a:ext cx="2133237" cy="1170921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What is Credit Card Fraud?!</a:t>
            </a:r>
            <a:endParaRPr lang="en-IN" sz="1600" i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58125F-2203-DC76-D07E-D0C8C534AD1F}"/>
              </a:ext>
            </a:extLst>
          </p:cNvPr>
          <p:cNvSpPr/>
          <p:nvPr/>
        </p:nvSpPr>
        <p:spPr>
          <a:xfrm>
            <a:off x="1605002" y="1353892"/>
            <a:ext cx="167682" cy="1680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i="1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72981-DA47-6055-A1ED-3953D43067CB}"/>
              </a:ext>
            </a:extLst>
          </p:cNvPr>
          <p:cNvSpPr/>
          <p:nvPr/>
        </p:nvSpPr>
        <p:spPr>
          <a:xfrm>
            <a:off x="1362933" y="4620232"/>
            <a:ext cx="242071" cy="242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  <a:effectLst>
            <a:outerShdw blurRad="63500" sx="104000" sy="104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AEB8991-456A-918B-214B-8278F868A752}"/>
              </a:ext>
            </a:extLst>
          </p:cNvPr>
          <p:cNvSpPr/>
          <p:nvPr/>
        </p:nvSpPr>
        <p:spPr>
          <a:xfrm>
            <a:off x="328155" y="3497069"/>
            <a:ext cx="2133237" cy="1170921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Why is </a:t>
            </a:r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Model</a:t>
            </a:r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  important?!</a:t>
            </a:r>
            <a:endParaRPr lang="en-IN" sz="1600" i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5" name="Cloud 6">
            <a:extLst>
              <a:ext uri="{FF2B5EF4-FFF2-40B4-BE49-F238E27FC236}">
                <a16:creationId xmlns:a16="http://schemas.microsoft.com/office/drawing/2014/main" id="{C7CC48E2-F0C5-B238-640B-68E6B37E27C9}"/>
              </a:ext>
            </a:extLst>
          </p:cNvPr>
          <p:cNvSpPr/>
          <p:nvPr/>
        </p:nvSpPr>
        <p:spPr>
          <a:xfrm>
            <a:off x="328155" y="4876402"/>
            <a:ext cx="3509927" cy="1691889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813 w 43256"/>
              <a:gd name="connsiteY8" fmla="*/ 26606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027 w 43256"/>
              <a:gd name="connsiteY8" fmla="*/ 2471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027" y="24710"/>
                </a:moveTo>
                <a:cubicBezTo>
                  <a:pt x="39031" y="26038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46C4C6-EDAE-F3B3-2D8B-D0A8C213F175}"/>
              </a:ext>
            </a:extLst>
          </p:cNvPr>
          <p:cNvSpPr txBox="1"/>
          <p:nvPr/>
        </p:nvSpPr>
        <p:spPr>
          <a:xfrm>
            <a:off x="686669" y="5376097"/>
            <a:ext cx="27928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sz="13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“To Predict whether the transactions are </a:t>
            </a:r>
            <a:r>
              <a:rPr lang="en-US" sz="13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fraudulent</a:t>
            </a:r>
            <a:r>
              <a:rPr lang="en-US" sz="13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 or </a:t>
            </a:r>
            <a:r>
              <a:rPr lang="en-US" sz="13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not</a:t>
            </a:r>
            <a:r>
              <a:rPr lang="en-US" sz="13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”</a:t>
            </a:r>
            <a:endParaRPr lang="en-IN" sz="13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E951142B-7601-C227-CF9E-10CD93361B73}"/>
              </a:ext>
            </a:extLst>
          </p:cNvPr>
          <p:cNvSpPr/>
          <p:nvPr/>
        </p:nvSpPr>
        <p:spPr>
          <a:xfrm>
            <a:off x="4166900" y="3683465"/>
            <a:ext cx="2133238" cy="1423538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What will be the </a:t>
            </a:r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impact</a:t>
            </a:r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 of the Model?!</a:t>
            </a:r>
            <a:endParaRPr lang="en-IN" sz="1600" i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8" name="Cloud 6">
            <a:extLst>
              <a:ext uri="{FF2B5EF4-FFF2-40B4-BE49-F238E27FC236}">
                <a16:creationId xmlns:a16="http://schemas.microsoft.com/office/drawing/2014/main" id="{3C946E71-20BA-1645-2A63-A966C720AF3D}"/>
              </a:ext>
            </a:extLst>
          </p:cNvPr>
          <p:cNvSpPr/>
          <p:nvPr/>
        </p:nvSpPr>
        <p:spPr>
          <a:xfrm>
            <a:off x="5400867" y="4927472"/>
            <a:ext cx="3509927" cy="1778128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813 w 43256"/>
              <a:gd name="connsiteY8" fmla="*/ 26606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027 w 43256"/>
              <a:gd name="connsiteY8" fmla="*/ 2471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027" y="24710"/>
                </a:moveTo>
                <a:cubicBezTo>
                  <a:pt x="39031" y="26038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8D6684-AF05-12E8-1723-722A29C18124}"/>
              </a:ext>
            </a:extLst>
          </p:cNvPr>
          <p:cNvSpPr/>
          <p:nvPr/>
        </p:nvSpPr>
        <p:spPr>
          <a:xfrm>
            <a:off x="5877653" y="4722300"/>
            <a:ext cx="242071" cy="242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i="1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07E49E-22E7-811F-5D8C-B529B9BEEA62}"/>
              </a:ext>
            </a:extLst>
          </p:cNvPr>
          <p:cNvSpPr/>
          <p:nvPr/>
        </p:nvSpPr>
        <p:spPr>
          <a:xfrm>
            <a:off x="6119722" y="4974278"/>
            <a:ext cx="167682" cy="1680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i="1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17EE87-995F-C953-AA2E-21E672FD66D9}"/>
              </a:ext>
            </a:extLst>
          </p:cNvPr>
          <p:cNvSpPr txBox="1"/>
          <p:nvPr/>
        </p:nvSpPr>
        <p:spPr>
          <a:xfrm>
            <a:off x="5690106" y="5464621"/>
            <a:ext cx="293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sz="12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Enhanced security, reduced financial losses, and improved customer trust</a:t>
            </a:r>
            <a:endParaRPr lang="en-IN" sz="12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401B53-85EA-C681-046C-0A1D1A2C88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1890" y="-183168"/>
            <a:ext cx="3964942" cy="396494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4B58994-55AE-9A6C-1278-0255ED440915}"/>
              </a:ext>
            </a:extLst>
          </p:cNvPr>
          <p:cNvSpPr/>
          <p:nvPr/>
        </p:nvSpPr>
        <p:spPr>
          <a:xfrm>
            <a:off x="1553002" y="4843450"/>
            <a:ext cx="167682" cy="1680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  <a:effectLst>
            <a:outerShdw blurRad="63500" sx="104000" sy="104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loud 6">
            <a:extLst>
              <a:ext uri="{FF2B5EF4-FFF2-40B4-BE49-F238E27FC236}">
                <a16:creationId xmlns:a16="http://schemas.microsoft.com/office/drawing/2014/main" id="{FEEB726B-FC07-8F07-F5ED-6FF6D12FA9E0}"/>
              </a:ext>
            </a:extLst>
          </p:cNvPr>
          <p:cNvSpPr/>
          <p:nvPr/>
        </p:nvSpPr>
        <p:spPr>
          <a:xfrm rot="5881036">
            <a:off x="3077606" y="1583464"/>
            <a:ext cx="2032808" cy="102609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813 w 43256"/>
              <a:gd name="connsiteY8" fmla="*/ 26606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027 w 43256"/>
              <a:gd name="connsiteY8" fmla="*/ 2471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027" y="24710"/>
                </a:moveTo>
                <a:cubicBezTo>
                  <a:pt x="39031" y="26038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rgbClr val="002060"/>
            </a:solidFill>
          </a:ln>
          <a:effectLst>
            <a:outerShdw blurRad="50800" dist="38100" sx="1000" sy="1000" algn="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02D1EF97-4E95-A63B-3F79-52CC37A7051C}"/>
              </a:ext>
            </a:extLst>
          </p:cNvPr>
          <p:cNvSpPr/>
          <p:nvPr/>
        </p:nvSpPr>
        <p:spPr>
          <a:xfrm>
            <a:off x="4844961" y="726145"/>
            <a:ext cx="2775041" cy="1073158"/>
          </a:xfrm>
          <a:prstGeom prst="cloudCallout">
            <a:avLst>
              <a:gd name="adj1" fmla="val -59141"/>
              <a:gd name="adj2" fmla="val 4142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76208-0C01-E684-D24F-8199AB5B491C}"/>
              </a:ext>
            </a:extLst>
          </p:cNvPr>
          <p:cNvSpPr txBox="1"/>
          <p:nvPr/>
        </p:nvSpPr>
        <p:spPr>
          <a:xfrm>
            <a:off x="3962088" y="1179191"/>
            <a:ext cx="292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160CD60B-6834-1A9C-F7CC-1DA4864563EF}"/>
              </a:ext>
            </a:extLst>
          </p:cNvPr>
          <p:cNvSpPr/>
          <p:nvPr/>
        </p:nvSpPr>
        <p:spPr>
          <a:xfrm>
            <a:off x="4844959" y="2464653"/>
            <a:ext cx="2775041" cy="1073158"/>
          </a:xfrm>
          <a:prstGeom prst="cloudCallout">
            <a:avLst>
              <a:gd name="adj1" fmla="val -60911"/>
              <a:gd name="adj2" fmla="val -3919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2C5D8538-86EE-5BCF-4DEE-9CB5C180E9D0}"/>
              </a:ext>
            </a:extLst>
          </p:cNvPr>
          <p:cNvSpPr/>
          <p:nvPr/>
        </p:nvSpPr>
        <p:spPr>
          <a:xfrm rot="165403">
            <a:off x="4796353" y="1618555"/>
            <a:ext cx="2926955" cy="1073158"/>
          </a:xfrm>
          <a:prstGeom prst="cloudCallout">
            <a:avLst>
              <a:gd name="adj1" fmla="val -57981"/>
              <a:gd name="adj2" fmla="val -328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EA599A-D99B-7B10-E3FD-568F7E79E2AA}"/>
              </a:ext>
            </a:extLst>
          </p:cNvPr>
          <p:cNvSpPr txBox="1"/>
          <p:nvPr/>
        </p:nvSpPr>
        <p:spPr>
          <a:xfrm>
            <a:off x="5477864" y="899572"/>
            <a:ext cx="133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Phishing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21FC8F-514B-F660-9A83-3ED913B8B394}"/>
              </a:ext>
            </a:extLst>
          </p:cNvPr>
          <p:cNvSpPr txBox="1"/>
          <p:nvPr/>
        </p:nvSpPr>
        <p:spPr>
          <a:xfrm>
            <a:off x="5202099" y="1200558"/>
            <a:ext cx="20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Data Breaches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6EB67-A450-1778-B9A5-E6C60E5A3AE3}"/>
              </a:ext>
            </a:extLst>
          </p:cNvPr>
          <p:cNvSpPr txBox="1"/>
          <p:nvPr/>
        </p:nvSpPr>
        <p:spPr>
          <a:xfrm>
            <a:off x="5307131" y="2633578"/>
            <a:ext cx="152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Hacking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86816F-0B49-DC9C-61BE-ADA910DC2CAA}"/>
              </a:ext>
            </a:extLst>
          </p:cNvPr>
          <p:cNvSpPr txBox="1"/>
          <p:nvPr/>
        </p:nvSpPr>
        <p:spPr>
          <a:xfrm>
            <a:off x="5278488" y="2946826"/>
            <a:ext cx="1577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Skimming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075FE-6A1F-DB3A-3CE0-14F282D88121}"/>
              </a:ext>
            </a:extLst>
          </p:cNvPr>
          <p:cNvSpPr txBox="1"/>
          <p:nvPr/>
        </p:nvSpPr>
        <p:spPr>
          <a:xfrm>
            <a:off x="5320906" y="1773346"/>
            <a:ext cx="164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Account takeover</a:t>
            </a:r>
          </a:p>
        </p:txBody>
      </p:sp>
    </p:spTree>
    <p:extLst>
      <p:ext uri="{BB962C8B-B14F-4D97-AF65-F5344CB8AC3E}">
        <p14:creationId xmlns:p14="http://schemas.microsoft.com/office/powerpoint/2010/main" val="39193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3A5B780-5DD1-B49F-F33A-AAB3E94113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411176"/>
              </p:ext>
            </p:extLst>
          </p:nvPr>
        </p:nvGraphicFramePr>
        <p:xfrm>
          <a:off x="0" y="157318"/>
          <a:ext cx="9055510" cy="6528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06A288-EA2D-1B17-1064-1F46D3F6C36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77" y="979021"/>
            <a:ext cx="1732397" cy="1732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91BD6-DAD7-19C1-C442-800E5B4F71D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4" y="2103045"/>
            <a:ext cx="1091380" cy="1091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08087-D32C-3317-FB1A-0376F9C319D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alphaModFix amt="81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71" y="3194425"/>
            <a:ext cx="1034842" cy="103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9E605E-2FD1-02F9-9724-03A5FF9645A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85" y="2711418"/>
            <a:ext cx="1817473" cy="1817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775017-DE64-B26F-0C32-10F27CF81B6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85" y="5504432"/>
            <a:ext cx="1196252" cy="1196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6DFABF-8C17-5F32-9CEA-FD0A8AFBC916}"/>
              </a:ext>
            </a:extLst>
          </p:cNvPr>
          <p:cNvSpPr txBox="1"/>
          <p:nvPr/>
        </p:nvSpPr>
        <p:spPr>
          <a:xfrm>
            <a:off x="186816" y="4651906"/>
            <a:ext cx="3408425" cy="1446550"/>
          </a:xfrm>
          <a:prstGeom prst="curved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  <a:ea typeface="+mj-ea"/>
                <a:cs typeface="+mj-cs"/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107794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inus Sign 38">
            <a:extLst>
              <a:ext uri="{FF2B5EF4-FFF2-40B4-BE49-F238E27FC236}">
                <a16:creationId xmlns:a16="http://schemas.microsoft.com/office/drawing/2014/main" id="{38C35EB0-458D-0849-C6E4-3F3E2F5BF4CC}"/>
              </a:ext>
            </a:extLst>
          </p:cNvPr>
          <p:cNvSpPr/>
          <p:nvPr/>
        </p:nvSpPr>
        <p:spPr>
          <a:xfrm rot="5400000">
            <a:off x="1995945" y="5934753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FFF9066-60DA-750C-0DFD-08D1E039E322}"/>
              </a:ext>
            </a:extLst>
          </p:cNvPr>
          <p:cNvSpPr/>
          <p:nvPr/>
        </p:nvSpPr>
        <p:spPr>
          <a:xfrm rot="5400000">
            <a:off x="1646468" y="2334896"/>
            <a:ext cx="1033252" cy="369332"/>
          </a:xfrm>
          <a:prstGeom prst="rightArrow">
            <a:avLst>
              <a:gd name="adj1" fmla="val 92596"/>
              <a:gd name="adj2" fmla="val 89933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2DF80A7E-74D1-694D-EA8D-34F0764C2428}"/>
              </a:ext>
            </a:extLst>
          </p:cNvPr>
          <p:cNvSpPr/>
          <p:nvPr/>
        </p:nvSpPr>
        <p:spPr>
          <a:xfrm>
            <a:off x="5110855" y="1432146"/>
            <a:ext cx="2331472" cy="1039356"/>
          </a:xfrm>
          <a:prstGeom prst="flowChartDecision">
            <a:avLst/>
          </a:prstGeom>
          <a:solidFill>
            <a:srgbClr val="C1E9DA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anchor="t">
            <a:spAutoFit/>
          </a:bodyPr>
          <a:lstStyle/>
          <a:p>
            <a:pPr algn="ctr" fontAlgn="base"/>
            <a:endParaRPr lang="en-IN" sz="28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1056A9-83D5-000B-2E2B-A8101CD02C6A}"/>
              </a:ext>
            </a:extLst>
          </p:cNvPr>
          <p:cNvSpPr/>
          <p:nvPr/>
        </p:nvSpPr>
        <p:spPr>
          <a:xfrm>
            <a:off x="3654989" y="1767158"/>
            <a:ext cx="1433361" cy="369332"/>
          </a:xfrm>
          <a:prstGeom prst="rightArrow">
            <a:avLst>
              <a:gd name="adj1" fmla="val 50000"/>
              <a:gd name="adj2" fmla="val 89933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600AAA-840E-2406-12C0-76611F2B2191}"/>
              </a:ext>
            </a:extLst>
          </p:cNvPr>
          <p:cNvSpPr/>
          <p:nvPr/>
        </p:nvSpPr>
        <p:spPr>
          <a:xfrm>
            <a:off x="3654990" y="965829"/>
            <a:ext cx="1433361" cy="369332"/>
          </a:xfrm>
          <a:prstGeom prst="rightArrow">
            <a:avLst>
              <a:gd name="adj1" fmla="val 50000"/>
              <a:gd name="adj2" fmla="val 89933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E4528-9E5B-230A-CD3E-C67DF8C19443}"/>
              </a:ext>
            </a:extLst>
          </p:cNvPr>
          <p:cNvSpPr txBox="1"/>
          <p:nvPr/>
        </p:nvSpPr>
        <p:spPr>
          <a:xfrm>
            <a:off x="971551" y="289604"/>
            <a:ext cx="2383095" cy="578882"/>
          </a:xfrm>
          <a:prstGeom prst="flowChartAlternate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DATASET </a:t>
            </a:r>
            <a:endParaRPr lang="en-IN" sz="800" dirty="0"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Minus Sign 3">
            <a:extLst>
              <a:ext uri="{FF2B5EF4-FFF2-40B4-BE49-F238E27FC236}">
                <a16:creationId xmlns:a16="http://schemas.microsoft.com/office/drawing/2014/main" id="{0395863C-CBDE-6B6B-7233-8CAD77283057}"/>
              </a:ext>
            </a:extLst>
          </p:cNvPr>
          <p:cNvSpPr/>
          <p:nvPr/>
        </p:nvSpPr>
        <p:spPr>
          <a:xfrm rot="5400000">
            <a:off x="1995946" y="840061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1A36E-2578-D819-81B0-A9071493812F}"/>
              </a:ext>
            </a:extLst>
          </p:cNvPr>
          <p:cNvSpPr txBox="1"/>
          <p:nvPr/>
        </p:nvSpPr>
        <p:spPr>
          <a:xfrm>
            <a:off x="187773" y="965829"/>
            <a:ext cx="4171337" cy="1341656"/>
          </a:xfrm>
          <a:prstGeom prst="flowChartTerminator">
            <a:avLst/>
          </a:prstGeom>
          <a:solidFill>
            <a:srgbClr val="C1E9DA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anchor="t">
            <a:spAutoFit/>
          </a:bodyPr>
          <a:lstStyle/>
          <a:p>
            <a:pPr algn="ctr" fontAlgn="base"/>
            <a:r>
              <a:rPr lang="en-US" sz="28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Credit Card Fraud Detection Dataset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51123-2E69-221A-A02F-AC94C42899FC}"/>
              </a:ext>
            </a:extLst>
          </p:cNvPr>
          <p:cNvSpPr txBox="1"/>
          <p:nvPr/>
        </p:nvSpPr>
        <p:spPr>
          <a:xfrm>
            <a:off x="5997260" y="1993452"/>
            <a:ext cx="558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31</a:t>
            </a: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CEC676A4-30D8-1D34-D316-EB3B58C42CA4}"/>
              </a:ext>
            </a:extLst>
          </p:cNvPr>
          <p:cNvSpPr/>
          <p:nvPr/>
        </p:nvSpPr>
        <p:spPr>
          <a:xfrm>
            <a:off x="5120611" y="630817"/>
            <a:ext cx="2331472" cy="1039356"/>
          </a:xfrm>
          <a:prstGeom prst="flowChartDecision">
            <a:avLst/>
          </a:prstGeom>
          <a:solidFill>
            <a:srgbClr val="C1E9DA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anchor="t">
            <a:spAutoFit/>
          </a:bodyPr>
          <a:lstStyle/>
          <a:p>
            <a:pPr algn="ctr" fontAlgn="base"/>
            <a:endParaRPr lang="en-IN" sz="280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F0C83-7598-DB99-A3CB-C14572B8EF0E}"/>
              </a:ext>
            </a:extLst>
          </p:cNvPr>
          <p:cNvSpPr txBox="1"/>
          <p:nvPr/>
        </p:nvSpPr>
        <p:spPr>
          <a:xfrm>
            <a:off x="5753639" y="1143319"/>
            <a:ext cx="1045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56,8630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2BDF6-7DB1-766F-3146-27C1A1A30899}"/>
              </a:ext>
            </a:extLst>
          </p:cNvPr>
          <p:cNvSpPr txBox="1"/>
          <p:nvPr/>
        </p:nvSpPr>
        <p:spPr>
          <a:xfrm>
            <a:off x="5906579" y="823713"/>
            <a:ext cx="740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Rows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7F994-8801-9989-7A8E-76FFE16439E0}"/>
              </a:ext>
            </a:extLst>
          </p:cNvPr>
          <p:cNvSpPr txBox="1"/>
          <p:nvPr/>
        </p:nvSpPr>
        <p:spPr>
          <a:xfrm>
            <a:off x="5694032" y="1689697"/>
            <a:ext cx="116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Columns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46026-7931-508F-C28D-D8E680859DEA}"/>
              </a:ext>
            </a:extLst>
          </p:cNvPr>
          <p:cNvSpPr txBox="1"/>
          <p:nvPr/>
        </p:nvSpPr>
        <p:spPr>
          <a:xfrm>
            <a:off x="5331082" y="2757793"/>
            <a:ext cx="1808214" cy="400110"/>
          </a:xfrm>
          <a:prstGeom prst="curvedRightArrow">
            <a:avLst>
              <a:gd name="adj1" fmla="val 19672"/>
              <a:gd name="adj2" fmla="val 35250"/>
              <a:gd name="adj3" fmla="val 25000"/>
            </a:avLst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defRPr>
            </a:lvl1pPr>
          </a:lstStyle>
          <a:p>
            <a:r>
              <a:rPr lang="en-US" sz="2000" dirty="0"/>
              <a:t>Missing Value</a:t>
            </a:r>
            <a:endParaRPr lang="en-IN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DA98F-E6B0-91E5-A10F-53EA910620A7}"/>
              </a:ext>
            </a:extLst>
          </p:cNvPr>
          <p:cNvSpPr txBox="1"/>
          <p:nvPr/>
        </p:nvSpPr>
        <p:spPr>
          <a:xfrm>
            <a:off x="5331082" y="3831710"/>
            <a:ext cx="1910530" cy="369332"/>
          </a:xfrm>
          <a:prstGeom prst="curved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defRPr>
            </a:lvl1pPr>
          </a:lstStyle>
          <a:p>
            <a:r>
              <a:rPr lang="en-US" dirty="0"/>
              <a:t>Duplicate Values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C79B7-A891-7C09-EE8F-1D3437EA60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85" y="2519564"/>
            <a:ext cx="936477" cy="936477"/>
          </a:xfrm>
          <a:prstGeom prst="rect">
            <a:avLst/>
          </a:prstGeom>
        </p:spPr>
      </p:pic>
      <p:sp>
        <p:nvSpPr>
          <p:cNvPr id="38" name="Minus Sign 37">
            <a:extLst>
              <a:ext uri="{FF2B5EF4-FFF2-40B4-BE49-F238E27FC236}">
                <a16:creationId xmlns:a16="http://schemas.microsoft.com/office/drawing/2014/main" id="{24EABCC4-C04D-E034-21EC-98D500996A15}"/>
              </a:ext>
            </a:extLst>
          </p:cNvPr>
          <p:cNvSpPr/>
          <p:nvPr/>
        </p:nvSpPr>
        <p:spPr>
          <a:xfrm rot="5400000">
            <a:off x="1995945" y="5328592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8D9247-FF0E-E9CC-B322-0D7A9F75AE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945" y="3754736"/>
            <a:ext cx="936477" cy="9364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C420F8-C05E-4021-F048-88B90EDB609F}"/>
              </a:ext>
            </a:extLst>
          </p:cNvPr>
          <p:cNvSpPr txBox="1"/>
          <p:nvPr/>
        </p:nvSpPr>
        <p:spPr>
          <a:xfrm>
            <a:off x="5906579" y="3193459"/>
            <a:ext cx="852948" cy="369332"/>
          </a:xfrm>
          <a:prstGeom prst="curvedLeftArrow">
            <a:avLst>
              <a:gd name="adj1" fmla="val 25000"/>
              <a:gd name="adj2" fmla="val 36670"/>
              <a:gd name="adj3" fmla="val 2500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C1A55"/>
                </a:solidFill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None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E8956B-5403-50F8-8DC0-BF98F590B57D}"/>
              </a:ext>
            </a:extLst>
          </p:cNvPr>
          <p:cNvSpPr txBox="1"/>
          <p:nvPr/>
        </p:nvSpPr>
        <p:spPr>
          <a:xfrm>
            <a:off x="5946595" y="4247741"/>
            <a:ext cx="852948" cy="369332"/>
          </a:xfrm>
          <a:prstGeom prst="curvedLeftArrow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C1A55"/>
                </a:solidFill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None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C8D3DF-C261-E806-0C0E-1F88B0004282}"/>
              </a:ext>
            </a:extLst>
          </p:cNvPr>
          <p:cNvSpPr txBox="1"/>
          <p:nvPr/>
        </p:nvSpPr>
        <p:spPr>
          <a:xfrm>
            <a:off x="469027" y="3052012"/>
            <a:ext cx="3392903" cy="1039356"/>
          </a:xfrm>
          <a:prstGeom prst="diamond">
            <a:avLst/>
          </a:prstGeom>
          <a:solidFill>
            <a:srgbClr val="C1E9DA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anchor="t">
            <a:spAutoFit/>
          </a:bodyPr>
          <a:lstStyle>
            <a:defPPr>
              <a:defRPr lang="en-US"/>
            </a:defPPr>
            <a:lvl1pPr algn="ctr" fontAlgn="base">
              <a:defRPr sz="280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defRPr>
            </a:lvl1pPr>
          </a:lstStyle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F47B38-1EBC-EA7E-390C-C2D75D1A7441}"/>
              </a:ext>
            </a:extLst>
          </p:cNvPr>
          <p:cNvSpPr txBox="1"/>
          <p:nvPr/>
        </p:nvSpPr>
        <p:spPr>
          <a:xfrm>
            <a:off x="1206602" y="3239627"/>
            <a:ext cx="1912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Features</a:t>
            </a:r>
          </a:p>
          <a:p>
            <a:pPr algn="ctr"/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</a:t>
            </a:r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Columns</a:t>
            </a:r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)</a:t>
            </a:r>
            <a:endParaRPr lang="en-IN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C7C71E2-A5B2-E804-03B1-46A4DC49419E}"/>
              </a:ext>
            </a:extLst>
          </p:cNvPr>
          <p:cNvSpPr/>
          <p:nvPr/>
        </p:nvSpPr>
        <p:spPr>
          <a:xfrm>
            <a:off x="236857" y="6152493"/>
            <a:ext cx="7053840" cy="50711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22D3043-E390-AD57-28D2-B178E3C16079}"/>
              </a:ext>
            </a:extLst>
          </p:cNvPr>
          <p:cNvSpPr/>
          <p:nvPr/>
        </p:nvSpPr>
        <p:spPr>
          <a:xfrm>
            <a:off x="236859" y="5498885"/>
            <a:ext cx="4162733" cy="50711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Minus Sign 35">
            <a:extLst>
              <a:ext uri="{FF2B5EF4-FFF2-40B4-BE49-F238E27FC236}">
                <a16:creationId xmlns:a16="http://schemas.microsoft.com/office/drawing/2014/main" id="{9BCA84D3-C695-F65C-ED77-93B4F54207B4}"/>
              </a:ext>
            </a:extLst>
          </p:cNvPr>
          <p:cNvSpPr/>
          <p:nvPr/>
        </p:nvSpPr>
        <p:spPr>
          <a:xfrm rot="5400000">
            <a:off x="1995946" y="4043683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Minus Sign 36">
            <a:extLst>
              <a:ext uri="{FF2B5EF4-FFF2-40B4-BE49-F238E27FC236}">
                <a16:creationId xmlns:a16="http://schemas.microsoft.com/office/drawing/2014/main" id="{53F4D1E3-3AFC-2EFD-5F1E-C945AA3E3B67}"/>
              </a:ext>
            </a:extLst>
          </p:cNvPr>
          <p:cNvSpPr/>
          <p:nvPr/>
        </p:nvSpPr>
        <p:spPr>
          <a:xfrm rot="5400000">
            <a:off x="2000857" y="4726511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0760C9B5-3719-A19C-8766-F4A16E75D11F}"/>
              </a:ext>
            </a:extLst>
          </p:cNvPr>
          <p:cNvSpPr/>
          <p:nvPr/>
        </p:nvSpPr>
        <p:spPr>
          <a:xfrm>
            <a:off x="266395" y="4241300"/>
            <a:ext cx="4162733" cy="50711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C61DE9BB-7E7A-4037-3C89-E90A79F80F84}"/>
              </a:ext>
            </a:extLst>
          </p:cNvPr>
          <p:cNvSpPr/>
          <p:nvPr/>
        </p:nvSpPr>
        <p:spPr>
          <a:xfrm>
            <a:off x="236858" y="4865502"/>
            <a:ext cx="7004755" cy="50711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696FEB-7C26-9629-2F12-A718784549CB}"/>
              </a:ext>
            </a:extLst>
          </p:cNvPr>
          <p:cNvSpPr txBox="1"/>
          <p:nvPr/>
        </p:nvSpPr>
        <p:spPr>
          <a:xfrm>
            <a:off x="91245" y="4278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id : </a:t>
            </a:r>
            <a:r>
              <a:rPr lang="en-IN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Unique identifier for each transaction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4DFA29-2306-D8E7-101D-55E0519C1F32}"/>
              </a:ext>
            </a:extLst>
          </p:cNvPr>
          <p:cNvSpPr txBox="1"/>
          <p:nvPr/>
        </p:nvSpPr>
        <p:spPr>
          <a:xfrm>
            <a:off x="187772" y="4817834"/>
            <a:ext cx="7053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V1-V28 : </a:t>
            </a:r>
            <a:r>
              <a:rPr lang="en-US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Anonymized features representing various transaction attributes (e.g., time, location, etc.)</a:t>
            </a:r>
            <a:endParaRPr lang="en-IN" sz="16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6E0035-50A4-C0EA-6BEF-D785795E4E3E}"/>
              </a:ext>
            </a:extLst>
          </p:cNvPr>
          <p:cNvSpPr txBox="1"/>
          <p:nvPr/>
        </p:nvSpPr>
        <p:spPr>
          <a:xfrm>
            <a:off x="-122909" y="553286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Amount : </a:t>
            </a:r>
            <a:r>
              <a:rPr lang="en-IN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The transaction amount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3CC452-1F18-A814-371E-BF59B8EA9E39}"/>
              </a:ext>
            </a:extLst>
          </p:cNvPr>
          <p:cNvSpPr txBox="1"/>
          <p:nvPr/>
        </p:nvSpPr>
        <p:spPr>
          <a:xfrm>
            <a:off x="187772" y="6231528"/>
            <a:ext cx="7102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Class: </a:t>
            </a:r>
            <a:r>
              <a:rPr lang="en-US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Binary label indicating whether the transaction is </a:t>
            </a:r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fraudulent</a:t>
            </a:r>
            <a:r>
              <a:rPr lang="en-US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(1) or </a:t>
            </a:r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not</a:t>
            </a:r>
            <a:r>
              <a:rPr lang="en-US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(0)</a:t>
            </a:r>
            <a:endParaRPr lang="en-IN" sz="16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F5A25-F20C-8318-320C-AC04444C7C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041" y="5060636"/>
            <a:ext cx="1395187" cy="13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4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37B4C9-6483-967A-3BD3-EF1BAAE926CB}"/>
              </a:ext>
            </a:extLst>
          </p:cNvPr>
          <p:cNvSpPr txBox="1"/>
          <p:nvPr/>
        </p:nvSpPr>
        <p:spPr>
          <a:xfrm>
            <a:off x="231671" y="306947"/>
            <a:ext cx="2571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</a:t>
            </a:r>
            <a:endParaRPr lang="en-IN" sz="4000" dirty="0">
              <a:latin typeface="Copperplate Gothic Bold" panose="020E07050202060204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4327D-684D-0DC0-A4FA-56C77BB4168C}"/>
              </a:ext>
            </a:extLst>
          </p:cNvPr>
          <p:cNvSpPr txBox="1"/>
          <p:nvPr/>
        </p:nvSpPr>
        <p:spPr>
          <a:xfrm>
            <a:off x="124132" y="704476"/>
            <a:ext cx="2976716" cy="1498283"/>
          </a:xfrm>
          <a:prstGeom prst="flowChartAlternateProcess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pperplate Gothic Bold" panose="020E07050202060204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EDA</a:t>
            </a:r>
            <a:endParaRPr lang="en-US" sz="20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algn="ctr"/>
            <a:r>
              <a:rPr lang="en-US" sz="25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Exploratory Data Analysis </a:t>
            </a:r>
            <a:endParaRPr lang="en-IN" sz="25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D40DE-18C9-3F17-D5D4-1949A039EC5F}"/>
              </a:ext>
            </a:extLst>
          </p:cNvPr>
          <p:cNvSpPr txBox="1"/>
          <p:nvPr/>
        </p:nvSpPr>
        <p:spPr>
          <a:xfrm>
            <a:off x="3208387" y="712180"/>
            <a:ext cx="4621164" cy="1464231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Heading Semibold" pitchFamily="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Exploratory Data Analysis is a data analysis approach that involves summarizing main characteristics of a dataset, often using visual methods, to understand its structure, identify patterns, and uncover potential relationships</a:t>
            </a:r>
            <a:endParaRPr lang="en-IN" sz="16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Heading Semibold" pitchFamily="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F0A1E9A5-04AE-E1E0-27AD-BD1CB1E75911}"/>
              </a:ext>
            </a:extLst>
          </p:cNvPr>
          <p:cNvSpPr/>
          <p:nvPr/>
        </p:nvSpPr>
        <p:spPr>
          <a:xfrm>
            <a:off x="2987469" y="1334911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9FEFF-E57C-7DDA-D1A0-FEBEF971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22" y="2236895"/>
            <a:ext cx="1395343" cy="1395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64148-5975-A4B4-E01B-D3B48D681523}"/>
              </a:ext>
            </a:extLst>
          </p:cNvPr>
          <p:cNvSpPr txBox="1"/>
          <p:nvPr/>
        </p:nvSpPr>
        <p:spPr>
          <a:xfrm>
            <a:off x="402197" y="2779048"/>
            <a:ext cx="1588834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df.info()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333BD9-10B7-68CB-9097-027349B91C69}"/>
              </a:ext>
            </a:extLst>
          </p:cNvPr>
          <p:cNvCxnSpPr>
            <a:cxnSpLocks/>
          </p:cNvCxnSpPr>
          <p:nvPr/>
        </p:nvCxnSpPr>
        <p:spPr>
          <a:xfrm>
            <a:off x="318624" y="2477729"/>
            <a:ext cx="6347646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3587BB-E327-F7A0-177B-C382C1180C36}"/>
              </a:ext>
            </a:extLst>
          </p:cNvPr>
          <p:cNvSpPr txBox="1"/>
          <p:nvPr/>
        </p:nvSpPr>
        <p:spPr>
          <a:xfrm>
            <a:off x="1991031" y="2665144"/>
            <a:ext cx="4784231" cy="83099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Gives a summary of the dataset including column names, data types, non-null values, and memory usage</a:t>
            </a:r>
            <a:endParaRPr lang="en-IN" sz="1600" dirty="0">
              <a:solidFill>
                <a:srgbClr val="1C1A55"/>
              </a:solidFill>
              <a:latin typeface="Eras Demi ITC" panose="020B0805030504020804" pitchFamily="3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2A092-20DB-4983-B89B-BFE7AC9F1617}"/>
              </a:ext>
            </a:extLst>
          </p:cNvPr>
          <p:cNvSpPr txBox="1"/>
          <p:nvPr/>
        </p:nvSpPr>
        <p:spPr>
          <a:xfrm>
            <a:off x="402197" y="3667188"/>
            <a:ext cx="1588834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df.dtypes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81EE2-2C65-8F8C-077F-07A2FE8BC8D9}"/>
              </a:ext>
            </a:extLst>
          </p:cNvPr>
          <p:cNvSpPr txBox="1"/>
          <p:nvPr/>
        </p:nvSpPr>
        <p:spPr>
          <a:xfrm>
            <a:off x="124132" y="6036943"/>
            <a:ext cx="2028216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df.describe()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6E2F5-F233-9AAA-3789-C82B34A737A4}"/>
              </a:ext>
            </a:extLst>
          </p:cNvPr>
          <p:cNvSpPr txBox="1"/>
          <p:nvPr/>
        </p:nvSpPr>
        <p:spPr>
          <a:xfrm>
            <a:off x="6775262" y="4359489"/>
            <a:ext cx="1588834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df.head()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1F5D2-524A-0F54-20AA-C1C3A1E5F5C7}"/>
              </a:ext>
            </a:extLst>
          </p:cNvPr>
          <p:cNvSpPr txBox="1"/>
          <p:nvPr/>
        </p:nvSpPr>
        <p:spPr>
          <a:xfrm>
            <a:off x="230131" y="5466508"/>
            <a:ext cx="1760900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df.columns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E3632-5FE3-57EC-F89D-B3489A8A00C5}"/>
              </a:ext>
            </a:extLst>
          </p:cNvPr>
          <p:cNvSpPr txBox="1"/>
          <p:nvPr/>
        </p:nvSpPr>
        <p:spPr>
          <a:xfrm>
            <a:off x="6775262" y="4941289"/>
            <a:ext cx="1588834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df.tail()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27D061-0E73-ADCA-D8EF-4AF62574DCAC}"/>
              </a:ext>
            </a:extLst>
          </p:cNvPr>
          <p:cNvSpPr txBox="1"/>
          <p:nvPr/>
        </p:nvSpPr>
        <p:spPr>
          <a:xfrm>
            <a:off x="1991031" y="3649346"/>
            <a:ext cx="4784231" cy="5847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Returns the data type of each feature of a dataset.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8740F-1B37-E642-DC55-8F30E9F345AE}"/>
              </a:ext>
            </a:extLst>
          </p:cNvPr>
          <p:cNvSpPr txBox="1"/>
          <p:nvPr/>
        </p:nvSpPr>
        <p:spPr>
          <a:xfrm>
            <a:off x="1991031" y="4405168"/>
            <a:ext cx="4784231" cy="3385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Displays the </a:t>
            </a:r>
            <a:r>
              <a:rPr lang="en-US" sz="1600" b="1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first</a:t>
            </a:r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five rows of a 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8A0874-1BCD-63FE-7910-8240CDDBBBEB}"/>
              </a:ext>
            </a:extLst>
          </p:cNvPr>
          <p:cNvSpPr txBox="1"/>
          <p:nvPr/>
        </p:nvSpPr>
        <p:spPr>
          <a:xfrm>
            <a:off x="1991031" y="4986968"/>
            <a:ext cx="4784231" cy="3385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Displays the </a:t>
            </a:r>
            <a:r>
              <a:rPr lang="en-US" sz="1600" b="1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last</a:t>
            </a:r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five rows of  dataset.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7DE61F-ED70-8EE3-00A7-C5FBCCEED247}"/>
              </a:ext>
            </a:extLst>
          </p:cNvPr>
          <p:cNvSpPr txBox="1"/>
          <p:nvPr/>
        </p:nvSpPr>
        <p:spPr>
          <a:xfrm>
            <a:off x="1991031" y="5523089"/>
            <a:ext cx="4784231" cy="3385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Returns a list of column names in the dataset.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15B40-1847-73F2-E88A-A3BA4A359177}"/>
              </a:ext>
            </a:extLst>
          </p:cNvPr>
          <p:cNvSpPr txBox="1"/>
          <p:nvPr/>
        </p:nvSpPr>
        <p:spPr>
          <a:xfrm>
            <a:off x="1991031" y="6105701"/>
            <a:ext cx="4784231" cy="3385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Gives descriptive statistics of a dataset </a:t>
            </a:r>
          </a:p>
        </p:txBody>
      </p:sp>
    </p:spTree>
    <p:extLst>
      <p:ext uri="{BB962C8B-B14F-4D97-AF65-F5344CB8AC3E}">
        <p14:creationId xmlns:p14="http://schemas.microsoft.com/office/powerpoint/2010/main" val="116516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B621D-EFB0-4712-36A1-82EF440F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" y="692803"/>
            <a:ext cx="4487821" cy="250920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40096-D236-B825-8741-7CFDE2674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89" y="692803"/>
            <a:ext cx="4280400" cy="2510201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20C99-BB9E-BD9A-6570-8A22869E7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8" y="4035776"/>
            <a:ext cx="4348171" cy="254880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DA51C2-301C-8612-472E-BA9F2C4B5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89" y="4035491"/>
            <a:ext cx="4280400" cy="2549085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C5F56D-B4E8-BA38-556A-83AB39837CB8}"/>
              </a:ext>
            </a:extLst>
          </p:cNvPr>
          <p:cNvSpPr txBox="1"/>
          <p:nvPr/>
        </p:nvSpPr>
        <p:spPr>
          <a:xfrm>
            <a:off x="5914103" y="74656"/>
            <a:ext cx="228047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 V9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84E22-4DCA-249C-256D-A2D560CDC0F7}"/>
              </a:ext>
            </a:extLst>
          </p:cNvPr>
          <p:cNvSpPr txBox="1"/>
          <p:nvPr/>
        </p:nvSpPr>
        <p:spPr>
          <a:xfrm>
            <a:off x="1182328" y="74656"/>
            <a:ext cx="228047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 V1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2573A-5521-E532-3C4A-3D5919D6D0F6}"/>
              </a:ext>
            </a:extLst>
          </p:cNvPr>
          <p:cNvSpPr txBox="1"/>
          <p:nvPr/>
        </p:nvSpPr>
        <p:spPr>
          <a:xfrm>
            <a:off x="5689947" y="3417344"/>
            <a:ext cx="228047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 V26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13D8A-ED37-993F-3D7C-32AAED245E0B}"/>
              </a:ext>
            </a:extLst>
          </p:cNvPr>
          <p:cNvSpPr txBox="1"/>
          <p:nvPr/>
        </p:nvSpPr>
        <p:spPr>
          <a:xfrm>
            <a:off x="1112503" y="3436007"/>
            <a:ext cx="228047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 V17</a:t>
            </a:r>
          </a:p>
        </p:txBody>
      </p:sp>
    </p:spTree>
    <p:extLst>
      <p:ext uri="{BB962C8B-B14F-4D97-AF65-F5344CB8AC3E}">
        <p14:creationId xmlns:p14="http://schemas.microsoft.com/office/powerpoint/2010/main" val="96125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810B6-FDAA-61E1-3661-028232DE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7578" y="660349"/>
            <a:ext cx="7890389" cy="2878664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15419-E7B3-70AB-B0A8-6889DF45299F}"/>
              </a:ext>
            </a:extLst>
          </p:cNvPr>
          <p:cNvSpPr txBox="1"/>
          <p:nvPr/>
        </p:nvSpPr>
        <p:spPr>
          <a:xfrm>
            <a:off x="3431760" y="74656"/>
            <a:ext cx="2280479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4F732-AC43-E745-C781-4B299D63B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33" y="3663040"/>
            <a:ext cx="7891200" cy="3120303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072BC-D224-5659-0E44-B4077BA9C962}"/>
              </a:ext>
            </a:extLst>
          </p:cNvPr>
          <p:cNvSpPr txBox="1"/>
          <p:nvPr/>
        </p:nvSpPr>
        <p:spPr>
          <a:xfrm>
            <a:off x="86033" y="1930404"/>
            <a:ext cx="1005348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V1 – V15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AA64A-6BF1-B3FB-7C26-1E0BE2163F37}"/>
              </a:ext>
            </a:extLst>
          </p:cNvPr>
          <p:cNvSpPr txBox="1"/>
          <p:nvPr/>
        </p:nvSpPr>
        <p:spPr>
          <a:xfrm>
            <a:off x="8052619" y="5053914"/>
            <a:ext cx="109138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V16 – V28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7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4BEB4-2A4B-126D-3866-1B1916638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5" y="1048220"/>
            <a:ext cx="4230579" cy="3494283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CF8C8-55FD-6AAD-76ED-3DA7725F1508}"/>
              </a:ext>
            </a:extLst>
          </p:cNvPr>
          <p:cNvSpPr txBox="1"/>
          <p:nvPr/>
        </p:nvSpPr>
        <p:spPr>
          <a:xfrm>
            <a:off x="994217" y="177894"/>
            <a:ext cx="2705674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Observation of the Classes</a:t>
            </a:r>
          </a:p>
          <a:p>
            <a:pPr algn="ctr"/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0:Non fraudulent</a:t>
            </a:r>
          </a:p>
          <a:p>
            <a:pPr algn="ctr"/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1:Fradulent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8291C-C5CD-99EB-5B64-289E245C4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55" y="2992444"/>
            <a:ext cx="4230000" cy="3659113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B3A5B-1679-5532-A59A-81286B93D580}"/>
              </a:ext>
            </a:extLst>
          </p:cNvPr>
          <p:cNvSpPr txBox="1"/>
          <p:nvPr/>
        </p:nvSpPr>
        <p:spPr>
          <a:xfrm>
            <a:off x="5540618" y="2210586"/>
            <a:ext cx="2705674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Observation of Distribution of Amount</a:t>
            </a:r>
            <a:endParaRPr lang="en-IN" sz="14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436BF-52B1-7ACA-DE75-67635B500BBB}"/>
              </a:ext>
            </a:extLst>
          </p:cNvPr>
          <p:cNvSpPr txBox="1"/>
          <p:nvPr/>
        </p:nvSpPr>
        <p:spPr>
          <a:xfrm>
            <a:off x="793546" y="4822000"/>
            <a:ext cx="3107016" cy="585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The feature ‘Class’ is evenly </a:t>
            </a:r>
            <a:r>
              <a:rPr lang="en-IN" sz="1600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Balanced</a:t>
            </a:r>
            <a:endParaRPr lang="en-IN" sz="1400" b="1" i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246AE9-66F4-52C8-61F2-A71CAFE36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2" y="5554182"/>
            <a:ext cx="4011584" cy="1097375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4431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881</TotalTime>
  <Words>608</Words>
  <Application>Microsoft Office PowerPoint</Application>
  <PresentationFormat>On-screen Show (4:3)</PresentationFormat>
  <Paragraphs>126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41" baseType="lpstr">
      <vt:lpstr>Arial</vt:lpstr>
      <vt:lpstr>Bahnschrift SemiLight SemiConde</vt:lpstr>
      <vt:lpstr>Berlin Sans FB</vt:lpstr>
      <vt:lpstr>Bookman Old Style</vt:lpstr>
      <vt:lpstr>Calibri</vt:lpstr>
      <vt:lpstr>Calibri Light</vt:lpstr>
      <vt:lpstr>Californian FB</vt:lpstr>
      <vt:lpstr>Candara Light</vt:lpstr>
      <vt:lpstr>Cascadia Code Light</vt:lpstr>
      <vt:lpstr>Castellar</vt:lpstr>
      <vt:lpstr>Century</vt:lpstr>
      <vt:lpstr>Copperplate Gothic Bold</vt:lpstr>
      <vt:lpstr>DejaVu Sans </vt:lpstr>
      <vt:lpstr>Eras Demi ITC</vt:lpstr>
      <vt:lpstr>Eras Light ITC</vt:lpstr>
      <vt:lpstr>Goudy Old Style</vt:lpstr>
      <vt:lpstr>Imprint MT Shadow</vt:lpstr>
      <vt:lpstr>Ink Free</vt:lpstr>
      <vt:lpstr>Lucida Bright</vt:lpstr>
      <vt:lpstr>Sitka Heading Semibold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lastModifiedBy>Royston Rodrigues</cp:lastModifiedBy>
  <cp:revision>22</cp:revision>
  <dcterms:created xsi:type="dcterms:W3CDTF">2020-12-23T13:36:53Z</dcterms:created>
  <dcterms:modified xsi:type="dcterms:W3CDTF">2023-11-29T08:23:41Z</dcterms:modified>
</cp:coreProperties>
</file>